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75" r:id="rId2"/>
    <p:sldId id="256" r:id="rId3"/>
    <p:sldId id="257" r:id="rId4"/>
    <p:sldId id="259" r:id="rId5"/>
    <p:sldId id="260" r:id="rId6"/>
    <p:sldId id="261" r:id="rId7"/>
    <p:sldId id="263" r:id="rId8"/>
    <p:sldId id="264" r:id="rId9"/>
    <p:sldId id="265" r:id="rId10"/>
    <p:sldId id="267" r:id="rId11"/>
    <p:sldId id="268" r:id="rId12"/>
    <p:sldId id="269" r:id="rId13"/>
    <p:sldId id="271" r:id="rId14"/>
    <p:sldId id="272" r:id="rId15"/>
    <p:sldId id="273" r:id="rId16"/>
    <p:sldId id="274" r:id="rId17"/>
    <p:sldId id="276" r:id="rId1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9909310F-A046-4DD5-846B-CD9C747F3594}">
          <p14:sldIdLst>
            <p14:sldId id="275"/>
            <p14:sldId id="256"/>
            <p14:sldId id="257"/>
            <p14:sldId id="259"/>
            <p14:sldId id="260"/>
            <p14:sldId id="261"/>
            <p14:sldId id="263"/>
            <p14:sldId id="264"/>
            <p14:sldId id="265"/>
            <p14:sldId id="267"/>
            <p14:sldId id="268"/>
            <p14:sldId id="269"/>
            <p14:sldId id="271"/>
            <p14:sldId id="272"/>
            <p14:sldId id="273"/>
            <p14:sldId id="274"/>
            <p14:sldId id="27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5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sp>
        <p:nvSpPr>
          <p:cNvPr id="2" name="PlaceHolder 1"/>
          <p:cNvSpPr>
            <a:spLocks noGrp="1"/>
          </p:cNvSpPr>
          <p:nvPr>
            <p:ph type="body"/>
          </p:nvPr>
        </p:nvSpPr>
        <p:spPr>
          <a:xfrm>
            <a:off x="36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3" name="PlaceHolder 2"/>
          <p:cNvSpPr>
            <a:spLocks noGrp="1"/>
          </p:cNvSpPr>
          <p:nvPr>
            <p:ph type="title"/>
          </p:nvPr>
        </p:nvSpPr>
        <p:spPr>
          <a:xfrm>
            <a:off x="228600" y="428400"/>
            <a:ext cx="6222600" cy="984960"/>
          </a:xfrm>
          <a:prstGeom prst="rect">
            <a:avLst/>
          </a:prstGeom>
          <a:noFill/>
          <a:ln w="0">
            <a:noFill/>
          </a:ln>
          <a:effectLst>
            <a:outerShdw blurRad="57240" dist="19080" dir="5400000" rotWithShape="0">
              <a:srgbClr val="FFFFFF">
                <a:alpha val="5000"/>
              </a:srgbClr>
            </a:outerShdw>
          </a:effectLst>
        </p:spPr>
        <p:txBody>
          <a:bodyPr lIns="91440" tIns="91440" rIns="91440" bIns="91440" anchor="ctr">
            <a:noAutofit/>
          </a:bodyPr>
          <a:lstStyle/>
          <a:p>
            <a:pPr indent="0">
              <a:buNone/>
            </a:pPr>
            <a:r>
              <a:rPr lang="fr-FR" sz="4700" b="0" u="none" strike="noStrike">
                <a:solidFill>
                  <a:schemeClr val="dk1"/>
                </a:solidFill>
                <a:effectLst/>
                <a:uFillTx/>
                <a:latin typeface="Arial"/>
              </a:rPr>
              <a:t>Click to edit the title text format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sp>
        <p:nvSpPr>
          <p:cNvPr id="29" name="PlaceHolder 1"/>
          <p:cNvSpPr>
            <a:spLocks noGrp="1"/>
          </p:cNvSpPr>
          <p:nvPr>
            <p:ph type="body"/>
          </p:nvPr>
        </p:nvSpPr>
        <p:spPr>
          <a:xfrm>
            <a:off x="36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30" name="PlaceHolder 2"/>
          <p:cNvSpPr>
            <a:spLocks noGrp="1"/>
          </p:cNvSpPr>
          <p:nvPr>
            <p:ph type="title"/>
          </p:nvPr>
        </p:nvSpPr>
        <p:spPr>
          <a:xfrm>
            <a:off x="228600" y="477000"/>
            <a:ext cx="5447520" cy="876960"/>
          </a:xfrm>
          <a:prstGeom prst="rect">
            <a:avLst/>
          </a:prstGeom>
          <a:noFill/>
          <a:ln w="0">
            <a:noFill/>
          </a:ln>
        </p:spPr>
        <p:txBody>
          <a:bodyPr lIns="91440" tIns="91440" rIns="91440" bIns="91440" anchor="b">
            <a:noAutofit/>
          </a:bodyPr>
          <a:lstStyle/>
          <a:p>
            <a:pPr indent="0">
              <a:lnSpc>
                <a:spcPct val="100000"/>
              </a:lnSpc>
              <a:buNone/>
            </a:pPr>
            <a:r>
              <a:rPr lang="fr-FR" sz="4500" b="1" u="none" strike="noStrike">
                <a:solidFill>
                  <a:schemeClr val="dk1"/>
                </a:solidFill>
                <a:effectLst/>
                <a:uFillTx/>
                <a:latin typeface="Sora"/>
                <a:ea typeface="Sora"/>
              </a:rPr>
              <a:t>xx%</a:t>
            </a:r>
            <a:endParaRPr lang="fr-FR" sz="4500" b="0" u="none" strike="noStrike">
              <a:solidFill>
                <a:schemeClr val="dk1"/>
              </a:solidFill>
              <a:effectLst/>
              <a:uFillTx/>
              <a:latin typeface="Arial"/>
            </a:endParaRPr>
          </a:p>
        </p:txBody>
      </p:sp>
      <p:sp>
        <p:nvSpPr>
          <p:cNvPr id="31" name="PlaceHolder 3"/>
          <p:cNvSpPr>
            <a:spLocks noGrp="1"/>
          </p:cNvSpPr>
          <p:nvPr>
            <p:ph type="title"/>
          </p:nvPr>
        </p:nvSpPr>
        <p:spPr>
          <a:xfrm>
            <a:off x="228600" y="2593440"/>
            <a:ext cx="5447520" cy="876960"/>
          </a:xfrm>
          <a:prstGeom prst="rect">
            <a:avLst/>
          </a:prstGeom>
          <a:noFill/>
          <a:ln w="0">
            <a:noFill/>
          </a:ln>
        </p:spPr>
        <p:txBody>
          <a:bodyPr lIns="91440" tIns="91440" rIns="91440" bIns="91440" anchor="b">
            <a:noAutofit/>
          </a:bodyPr>
          <a:lstStyle/>
          <a:p>
            <a:pPr indent="0">
              <a:lnSpc>
                <a:spcPct val="100000"/>
              </a:lnSpc>
              <a:buNone/>
            </a:pPr>
            <a:r>
              <a:rPr lang="fr-FR" sz="4500" b="1" u="none" strike="noStrike">
                <a:solidFill>
                  <a:schemeClr val="dk1"/>
                </a:solidFill>
                <a:effectLst/>
                <a:uFillTx/>
                <a:latin typeface="Sora"/>
                <a:ea typeface="Sora"/>
              </a:rPr>
              <a:t>xx%</a:t>
            </a:r>
            <a:endParaRPr lang="fr-FR" sz="4500" b="0" u="none" strike="noStrike">
              <a:solidFill>
                <a:schemeClr val="dk1"/>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pic>
        <p:nvPicPr>
          <p:cNvPr id="32" name="Google Shape;111;p20"/>
          <p:cNvPicPr/>
          <p:nvPr/>
        </p:nvPicPr>
        <p:blipFill>
          <a:blip r:embed="rId2"/>
          <a:stretch/>
        </p:blipFill>
        <p:spPr>
          <a:xfrm rot="10800000">
            <a:off x="360" y="0"/>
            <a:ext cx="9143640" cy="5142960"/>
          </a:xfrm>
          <a:prstGeom prst="rect">
            <a:avLst/>
          </a:prstGeom>
          <a:noFill/>
          <a:ln w="0">
            <a:noFill/>
          </a:ln>
        </p:spPr>
      </p:pic>
      <p:sp>
        <p:nvSpPr>
          <p:cNvPr id="33" name="Google Shape;112;p20"/>
          <p:cNvSpPr/>
          <p:nvPr/>
        </p:nvSpPr>
        <p:spPr>
          <a:xfrm>
            <a:off x="228600" y="3283560"/>
            <a:ext cx="4945320" cy="4921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tabLst>
                <a:tab pos="0" algn="l"/>
              </a:tabLst>
            </a:pPr>
            <a:r>
              <a:rPr lang="en" sz="1000" b="1" u="none" strike="noStrike">
                <a:solidFill>
                  <a:schemeClr val="dk1"/>
                </a:solidFill>
                <a:effectLst/>
                <a:uFillTx/>
                <a:latin typeface="Public Sans"/>
                <a:ea typeface="Public Sans"/>
              </a:rPr>
              <a:t>CREDITS:</a:t>
            </a:r>
            <a:r>
              <a:rPr lang="en" sz="1000" b="0" u="none" strike="noStrike">
                <a:solidFill>
                  <a:schemeClr val="dk1"/>
                </a:solidFill>
                <a:effectLst/>
                <a:uFillTx/>
                <a:latin typeface="Public Sans"/>
                <a:ea typeface="Public Sans"/>
              </a:rPr>
              <a:t> This presentation template was created by </a:t>
            </a:r>
            <a:r>
              <a:rPr lang="en" sz="1000" b="1" u="sng" strike="noStrike">
                <a:solidFill>
                  <a:schemeClr val="dk1"/>
                </a:solidFill>
                <a:effectLst/>
                <a:uFillTx/>
                <a:latin typeface="Public Sans"/>
                <a:ea typeface="Public Sans"/>
                <a:hlinkClick r:id="rId3"/>
              </a:rPr>
              <a:t>Slidesgo</a:t>
            </a:r>
            <a:r>
              <a:rPr lang="en" sz="1000" b="0" u="none" strike="noStrike">
                <a:solidFill>
                  <a:schemeClr val="dk1"/>
                </a:solidFill>
                <a:effectLst/>
                <a:uFillTx/>
                <a:latin typeface="Public Sans"/>
                <a:ea typeface="Public Sans"/>
              </a:rPr>
              <a:t>, and includes icons, infographics &amp; images by </a:t>
            </a:r>
            <a:r>
              <a:rPr lang="en" sz="1000" b="1" u="sng" strike="noStrike">
                <a:solidFill>
                  <a:schemeClr val="dk1"/>
                </a:solidFill>
                <a:effectLst/>
                <a:uFillTx/>
                <a:latin typeface="Public Sans"/>
                <a:ea typeface="Public Sans"/>
                <a:hlinkClick r:id="rId4"/>
              </a:rPr>
              <a:t>Freepik</a:t>
            </a:r>
            <a:r>
              <a:rPr lang="en" sz="1000" b="0" u="none" strike="noStrike">
                <a:solidFill>
                  <a:schemeClr val="dk1"/>
                </a:solidFill>
                <a:effectLst/>
                <a:uFillTx/>
                <a:latin typeface="Public Sans"/>
                <a:ea typeface="Public Sans"/>
              </a:rPr>
              <a:t> </a:t>
            </a:r>
            <a:endParaRPr lang="en-US" sz="1000" b="0" u="none" strike="noStrike">
              <a:solidFill>
                <a:srgbClr val="000000"/>
              </a:solidFill>
              <a:effectLst/>
              <a:uFillTx/>
              <a:latin typeface="OpenSymbol"/>
            </a:endParaRPr>
          </a:p>
        </p:txBody>
      </p:sp>
      <p:sp>
        <p:nvSpPr>
          <p:cNvPr id="34" name="PlaceHolder 1"/>
          <p:cNvSpPr>
            <a:spLocks noGrp="1"/>
          </p:cNvSpPr>
          <p:nvPr>
            <p:ph type="title"/>
          </p:nvPr>
        </p:nvSpPr>
        <p:spPr>
          <a:xfrm>
            <a:off x="228600" y="228600"/>
            <a:ext cx="6562080" cy="984960"/>
          </a:xfrm>
          <a:prstGeom prst="rect">
            <a:avLst/>
          </a:prstGeom>
          <a:noFill/>
          <a:ln w="0">
            <a:noFill/>
          </a:ln>
        </p:spPr>
        <p:txBody>
          <a:bodyPr lIns="91440" tIns="91440" rIns="91440" bIns="91440" anchor="b">
            <a:noAutofit/>
          </a:bodyPr>
          <a:lstStyle/>
          <a:p>
            <a:pPr indent="0">
              <a:buNone/>
            </a:pPr>
            <a:r>
              <a:rPr lang="fr-FR" sz="5200" b="0" u="none" strike="noStrike">
                <a:solidFill>
                  <a:schemeClr val="dk1"/>
                </a:solidFill>
                <a:effectLst/>
                <a:uFillTx/>
                <a:latin typeface="Arial"/>
              </a:rPr>
              <a:t>Click to edit the title text format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sp>
        <p:nvSpPr>
          <p:cNvPr id="35"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36" name="PlaceHolder 2"/>
          <p:cNvSpPr>
            <a:spLocks noGrp="1"/>
          </p:cNvSpPr>
          <p:nvPr>
            <p:ph type="title"/>
          </p:nvPr>
        </p:nvSpPr>
        <p:spPr>
          <a:xfrm>
            <a:off x="1248840" y="380880"/>
            <a:ext cx="5471640" cy="799920"/>
          </a:xfrm>
          <a:prstGeom prst="rect">
            <a:avLst/>
          </a:prstGeom>
          <a:noFill/>
          <a:ln w="0">
            <a:noFill/>
          </a:ln>
        </p:spPr>
        <p:txBody>
          <a:bodyPr lIns="91440" tIns="91440" rIns="91440" bIns="91440" anchor="ctr">
            <a:noAutofit/>
          </a:bodyPr>
          <a:lstStyle/>
          <a:p>
            <a:pPr indent="0">
              <a:buNone/>
            </a:pPr>
            <a:r>
              <a:rPr lang="fr-FR" sz="4000" b="0" u="none" strike="noStrike">
                <a:solidFill>
                  <a:schemeClr val="dk1"/>
                </a:solidFill>
                <a:effectLst/>
                <a:uFillTx/>
                <a:latin typeface="Arial"/>
              </a:rPr>
              <a:t>Click to edit the title text format</a:t>
            </a:r>
          </a:p>
        </p:txBody>
      </p:sp>
      <p:sp>
        <p:nvSpPr>
          <p:cNvPr id="37" name="PlaceHolder 3"/>
          <p:cNvSpPr>
            <a:spLocks noGrp="1"/>
          </p:cNvSpPr>
          <p:nvPr>
            <p:ph type="title"/>
          </p:nvPr>
        </p:nvSpPr>
        <p:spPr>
          <a:xfrm>
            <a:off x="228600" y="421920"/>
            <a:ext cx="1019880" cy="718200"/>
          </a:xfrm>
          <a:prstGeom prst="rect">
            <a:avLst/>
          </a:prstGeom>
          <a:noFill/>
          <a:ln w="0">
            <a:noFill/>
          </a:ln>
        </p:spPr>
        <p:txBody>
          <a:bodyPr lIns="91440" tIns="91440" rIns="91440" bIns="91440" anchor="ctr">
            <a:noAutofit/>
          </a:bodyPr>
          <a:lstStyle/>
          <a:p>
            <a:pPr indent="0" algn="ctr">
              <a:lnSpc>
                <a:spcPct val="100000"/>
              </a:lnSpc>
              <a:buNone/>
            </a:pPr>
            <a:r>
              <a:rPr lang="fr-FR" sz="4400" b="1" u="none" strike="noStrike">
                <a:solidFill>
                  <a:schemeClr val="dk1"/>
                </a:solidFill>
                <a:effectLst/>
                <a:uFillTx/>
                <a:latin typeface="Sora"/>
                <a:ea typeface="Sora"/>
              </a:rPr>
              <a:t>xx%</a:t>
            </a:r>
            <a:endParaRPr lang="fr-FR" sz="4400" b="0" u="none" strike="noStrike">
              <a:solidFill>
                <a:schemeClr val="dk1"/>
              </a:solidFill>
              <a:effectLst/>
              <a:uFillTx/>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chemeClr val="lt1"/>
        </a:solidFill>
        <a:effectLst/>
      </p:bgPr>
    </p:bg>
    <p:spTree>
      <p:nvGrpSpPr>
        <p:cNvPr id="1" name=""/>
        <p:cNvGrpSpPr/>
        <p:nvPr/>
      </p:nvGrpSpPr>
      <p:grpSpPr>
        <a:xfrm>
          <a:off x="0" y="0"/>
          <a:ext cx="0" cy="0"/>
          <a:chOff x="0" y="0"/>
          <a:chExt cx="0" cy="0"/>
        </a:xfrm>
      </p:grpSpPr>
      <p:pic>
        <p:nvPicPr>
          <p:cNvPr id="38" name="Google Shape;116;p21"/>
          <p:cNvPicPr/>
          <p:nvPr/>
        </p:nvPicPr>
        <p:blipFill>
          <a:blip r:embed="rId2"/>
          <a:srcRect t="5214" b="5202"/>
          <a:stretch/>
        </p:blipFill>
        <p:spPr>
          <a:xfrm>
            <a:off x="0" y="0"/>
            <a:ext cx="9143640" cy="5142960"/>
          </a:xfrm>
          <a:prstGeom prst="rect">
            <a:avLst/>
          </a:prstGeom>
          <a:noFill/>
          <a:ln w="0">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chemeClr val="lt1"/>
        </a:solidFill>
        <a:effectLst/>
      </p:bgPr>
    </p:bg>
    <p:spTree>
      <p:nvGrpSpPr>
        <p:cNvPr id="1" name=""/>
        <p:cNvGrpSpPr/>
        <p:nvPr/>
      </p:nvGrpSpPr>
      <p:grpSpPr>
        <a:xfrm>
          <a:off x="0" y="0"/>
          <a:ext cx="0" cy="0"/>
          <a:chOff x="0" y="0"/>
          <a:chExt cx="0" cy="0"/>
        </a:xfrm>
      </p:grpSpPr>
      <p:pic>
        <p:nvPicPr>
          <p:cNvPr id="39" name="Google Shape;118;p22"/>
          <p:cNvPicPr/>
          <p:nvPr/>
        </p:nvPicPr>
        <p:blipFill>
          <a:blip r:embed="rId2"/>
          <a:srcRect t="5214" b="5202"/>
          <a:stretch/>
        </p:blipFill>
        <p:spPr>
          <a:xfrm>
            <a:off x="0" y="0"/>
            <a:ext cx="9143640" cy="5142960"/>
          </a:xfrm>
          <a:prstGeom prst="rect">
            <a:avLst/>
          </a:prstGeom>
          <a:noFill/>
          <a:ln w="0">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pic>
        <p:nvPicPr>
          <p:cNvPr id="40" name="Google Shape;17;p4"/>
          <p:cNvPicPr/>
          <p:nvPr/>
        </p:nvPicPr>
        <p:blipFill>
          <a:blip r:embed="rId2"/>
          <a:stretch/>
        </p:blipFill>
        <p:spPr>
          <a:xfrm>
            <a:off x="0" y="0"/>
            <a:ext cx="9143640" cy="5142960"/>
          </a:xfrm>
          <a:prstGeom prst="rect">
            <a:avLst/>
          </a:prstGeom>
          <a:noFill/>
          <a:ln w="0">
            <a:noFill/>
          </a:ln>
        </p:spPr>
      </p:pic>
      <p:sp>
        <p:nvSpPr>
          <p:cNvPr id="41"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42" name="PlaceHolder 2"/>
          <p:cNvSpPr>
            <a:spLocks noGrp="1"/>
          </p:cNvSpPr>
          <p:nvPr>
            <p:ph type="body"/>
          </p:nvPr>
        </p:nvSpPr>
        <p:spPr>
          <a:xfrm>
            <a:off x="228600" y="3999600"/>
            <a:ext cx="2020320" cy="7387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pic>
        <p:nvPicPr>
          <p:cNvPr id="43" name="Google Shape;21;p5"/>
          <p:cNvPicPr/>
          <p:nvPr/>
        </p:nvPicPr>
        <p:blipFill>
          <a:blip r:embed="rId2"/>
          <a:stretch/>
        </p:blipFill>
        <p:spPr>
          <a:xfrm>
            <a:off x="0" y="0"/>
            <a:ext cx="9143640" cy="5142960"/>
          </a:xfrm>
          <a:prstGeom prst="rect">
            <a:avLst/>
          </a:prstGeom>
          <a:noFill/>
          <a:ln w="0">
            <a:noFill/>
          </a:ln>
        </p:spPr>
      </p:pic>
      <p:sp>
        <p:nvSpPr>
          <p:cNvPr id="44"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45" name="PlaceHolder 2"/>
          <p:cNvSpPr>
            <a:spLocks noGrp="1"/>
          </p:cNvSpPr>
          <p:nvPr>
            <p:ph type="body"/>
          </p:nvPr>
        </p:nvSpPr>
        <p:spPr>
          <a:xfrm>
            <a:off x="5217480" y="228600"/>
            <a:ext cx="4231080" cy="46861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pic>
        <p:nvPicPr>
          <p:cNvPr id="46" name="Google Shape;29;p6"/>
          <p:cNvPicPr/>
          <p:nvPr/>
        </p:nvPicPr>
        <p:blipFill>
          <a:blip r:embed="rId2"/>
          <a:stretch/>
        </p:blipFill>
        <p:spPr>
          <a:xfrm rot="10800000" flipH="1">
            <a:off x="0" y="0"/>
            <a:ext cx="9143640" cy="5142960"/>
          </a:xfrm>
          <a:prstGeom prst="rect">
            <a:avLst/>
          </a:prstGeom>
          <a:noFill/>
          <a:ln w="0">
            <a:noFill/>
          </a:ln>
        </p:spPr>
      </p:pic>
      <p:sp>
        <p:nvSpPr>
          <p:cNvPr id="47"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pic>
        <p:nvPicPr>
          <p:cNvPr id="48" name="Google Shape;32;p7"/>
          <p:cNvPicPr/>
          <p:nvPr/>
        </p:nvPicPr>
        <p:blipFill>
          <a:blip r:embed="rId2"/>
          <a:stretch/>
        </p:blipFill>
        <p:spPr>
          <a:xfrm>
            <a:off x="0" y="0"/>
            <a:ext cx="9143640" cy="5142960"/>
          </a:xfrm>
          <a:prstGeom prst="rect">
            <a:avLst/>
          </a:prstGeom>
          <a:noFill/>
          <a:ln w="0">
            <a:noFill/>
          </a:ln>
        </p:spPr>
      </p:pic>
      <p:sp>
        <p:nvSpPr>
          <p:cNvPr id="49"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0"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51"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pic>
        <p:nvPicPr>
          <p:cNvPr id="52" name="Google Shape;37;p8"/>
          <p:cNvPicPr/>
          <p:nvPr/>
        </p:nvPicPr>
        <p:blipFill>
          <a:blip r:embed="rId2"/>
          <a:stretch/>
        </p:blipFill>
        <p:spPr>
          <a:xfrm rot="10800000" flipH="1">
            <a:off x="0" y="0"/>
            <a:ext cx="9143640" cy="5142960"/>
          </a:xfrm>
          <a:prstGeom prst="rect">
            <a:avLst/>
          </a:prstGeom>
          <a:noFill/>
          <a:ln w="0">
            <a:noFill/>
          </a:ln>
        </p:spPr>
      </p:pic>
      <p:sp>
        <p:nvSpPr>
          <p:cNvPr id="53"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pic>
        <p:nvPicPr>
          <p:cNvPr id="2" name="Google Shape;48;p11"/>
          <p:cNvPicPr/>
          <p:nvPr/>
        </p:nvPicPr>
        <p:blipFill>
          <a:blip r:embed="rId2"/>
          <a:stretch/>
        </p:blipFill>
        <p:spPr>
          <a:xfrm>
            <a:off x="0" y="0"/>
            <a:ext cx="9143640" cy="5142960"/>
          </a:xfrm>
          <a:prstGeom prst="rect">
            <a:avLst/>
          </a:prstGeom>
          <a:noFill/>
          <a:ln w="0">
            <a:noFill/>
          </a:ln>
        </p:spPr>
      </p:pic>
      <p:sp>
        <p:nvSpPr>
          <p:cNvPr id="3"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1" u="none" strike="noStrike">
                <a:solidFill>
                  <a:schemeClr val="dk1"/>
                </a:solidFill>
                <a:effectLst/>
                <a:uFillTx/>
                <a:latin typeface="Sora"/>
                <a:ea typeface="Sora"/>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pic>
        <p:nvPicPr>
          <p:cNvPr id="54" name="Google Shape;40;p9"/>
          <p:cNvPicPr/>
          <p:nvPr/>
        </p:nvPicPr>
        <p:blipFill>
          <a:blip r:embed="rId2"/>
          <a:stretch/>
        </p:blipFill>
        <p:spPr>
          <a:xfrm flipH="1">
            <a:off x="360" y="0"/>
            <a:ext cx="9143640" cy="5142960"/>
          </a:xfrm>
          <a:prstGeom prst="rect">
            <a:avLst/>
          </a:prstGeom>
          <a:noFill/>
          <a:ln w="0">
            <a:noFill/>
          </a:ln>
        </p:spPr>
      </p:pic>
      <p:sp>
        <p:nvSpPr>
          <p:cNvPr id="5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56"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57" name="PlaceHolder 2"/>
          <p:cNvSpPr>
            <a:spLocks noGrp="1"/>
          </p:cNvSpPr>
          <p:nvPr>
            <p:ph type="title"/>
          </p:nvPr>
        </p:nvSpPr>
        <p:spPr>
          <a:xfrm>
            <a:off x="228600" y="228600"/>
            <a:ext cx="2669400" cy="338400"/>
          </a:xfrm>
          <a:prstGeom prst="rect">
            <a:avLst/>
          </a:prstGeom>
          <a:noFill/>
          <a:ln w="0">
            <a:noFill/>
          </a:ln>
        </p:spPr>
        <p:txBody>
          <a:bodyPr lIns="91440" tIns="91440" rIns="91440" bIns="91440" anchor="t">
            <a:noAutofit/>
          </a:bodyPr>
          <a:lstStyle/>
          <a:p>
            <a:pPr indent="0">
              <a:buNone/>
            </a:pPr>
            <a:r>
              <a:rPr lang="fr-FR" sz="10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chemeClr val="lt1"/>
        </a:solidFill>
        <a:effectLst/>
      </p:bgPr>
    </p:bg>
    <p:spTree>
      <p:nvGrpSpPr>
        <p:cNvPr id="1" name=""/>
        <p:cNvGrpSpPr/>
        <p:nvPr/>
      </p:nvGrpSpPr>
      <p:grpSpPr>
        <a:xfrm>
          <a:off x="0" y="0"/>
          <a:ext cx="0" cy="0"/>
          <a:chOff x="0" y="0"/>
          <a:chExt cx="0" cy="0"/>
        </a:xfrm>
      </p:grpSpPr>
      <p:pic>
        <p:nvPicPr>
          <p:cNvPr id="4" name="Google Shape;53;p13"/>
          <p:cNvPicPr/>
          <p:nvPr/>
        </p:nvPicPr>
        <p:blipFill>
          <a:blip r:embed="rId2"/>
          <a:stretch/>
        </p:blipFill>
        <p:spPr>
          <a:xfrm flipH="1">
            <a:off x="360" y="0"/>
            <a:ext cx="9143640" cy="5142960"/>
          </a:xfrm>
          <a:prstGeom prst="rect">
            <a:avLst/>
          </a:prstGeom>
          <a:noFill/>
          <a:ln w="0">
            <a:noFill/>
          </a:ln>
        </p:spPr>
      </p:pic>
      <p:sp>
        <p:nvSpPr>
          <p:cNvPr id="5" name="PlaceHolder 1"/>
          <p:cNvSpPr>
            <a:spLocks noGrp="1"/>
          </p:cNvSpPr>
          <p:nvPr>
            <p:ph type="title"/>
          </p:nvPr>
        </p:nvSpPr>
        <p:spPr>
          <a:xfrm>
            <a:off x="4851360" y="228600"/>
            <a:ext cx="4143960" cy="98496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6" name="PlaceHolder 2"/>
          <p:cNvSpPr>
            <a:spLocks noGrp="1"/>
          </p:cNvSpPr>
          <p:nvPr>
            <p:ph type="title"/>
          </p:nvPr>
        </p:nvSpPr>
        <p:spPr>
          <a:xfrm>
            <a:off x="4683960" y="1914120"/>
            <a:ext cx="849240" cy="420120"/>
          </a:xfrm>
          <a:prstGeom prst="rect">
            <a:avLst/>
          </a:prstGeom>
          <a:noFill/>
          <a:ln w="0">
            <a:noFill/>
          </a:ln>
        </p:spPr>
        <p:txBody>
          <a:bodyPr lIns="91440" tIns="91440" rIns="91440" bIns="91440" anchor="ctr">
            <a:noAutofit/>
          </a:bodyPr>
          <a:lstStyle/>
          <a:p>
            <a:pPr indent="0" algn="ctr">
              <a:lnSpc>
                <a:spcPct val="100000"/>
              </a:lnSpc>
              <a:buNone/>
            </a:pPr>
            <a:r>
              <a:rPr lang="fr-FR" sz="2000" b="1" u="none" strike="noStrike">
                <a:solidFill>
                  <a:schemeClr val="dk1"/>
                </a:solidFill>
                <a:effectLst/>
                <a:uFillTx/>
                <a:latin typeface="Sora"/>
                <a:ea typeface="Sora"/>
              </a:rPr>
              <a:t>xx%</a:t>
            </a:r>
            <a:endParaRPr lang="fr-FR" sz="2000" b="0" u="none" strike="noStrike">
              <a:solidFill>
                <a:schemeClr val="dk1"/>
              </a:solidFill>
              <a:effectLst/>
              <a:uFillTx/>
              <a:latin typeface="Arial"/>
            </a:endParaRPr>
          </a:p>
        </p:txBody>
      </p:sp>
      <p:sp>
        <p:nvSpPr>
          <p:cNvPr id="7" name="PlaceHolder 3"/>
          <p:cNvSpPr>
            <a:spLocks noGrp="1"/>
          </p:cNvSpPr>
          <p:nvPr>
            <p:ph type="title"/>
          </p:nvPr>
        </p:nvSpPr>
        <p:spPr>
          <a:xfrm>
            <a:off x="4683960" y="2540160"/>
            <a:ext cx="849240" cy="420120"/>
          </a:xfrm>
          <a:prstGeom prst="rect">
            <a:avLst/>
          </a:prstGeom>
          <a:noFill/>
          <a:ln w="0">
            <a:noFill/>
          </a:ln>
        </p:spPr>
        <p:txBody>
          <a:bodyPr lIns="91440" tIns="91440" rIns="91440" bIns="91440" anchor="ctr">
            <a:noAutofit/>
          </a:bodyPr>
          <a:lstStyle/>
          <a:p>
            <a:pPr indent="0" algn="ctr">
              <a:lnSpc>
                <a:spcPct val="100000"/>
              </a:lnSpc>
              <a:buNone/>
            </a:pPr>
            <a:r>
              <a:rPr lang="fr-FR" sz="2000" b="1" u="none" strike="noStrike">
                <a:solidFill>
                  <a:schemeClr val="dk1"/>
                </a:solidFill>
                <a:effectLst/>
                <a:uFillTx/>
                <a:latin typeface="Sora"/>
                <a:ea typeface="Sora"/>
              </a:rPr>
              <a:t>xx%</a:t>
            </a:r>
            <a:endParaRPr lang="fr-FR" sz="2000" b="0" u="none" strike="noStrike">
              <a:solidFill>
                <a:schemeClr val="dk1"/>
              </a:solidFill>
              <a:effectLst/>
              <a:uFillTx/>
              <a:latin typeface="Arial"/>
            </a:endParaRPr>
          </a:p>
        </p:txBody>
      </p:sp>
      <p:sp>
        <p:nvSpPr>
          <p:cNvPr id="8" name="PlaceHolder 4"/>
          <p:cNvSpPr>
            <a:spLocks noGrp="1"/>
          </p:cNvSpPr>
          <p:nvPr>
            <p:ph type="title"/>
          </p:nvPr>
        </p:nvSpPr>
        <p:spPr>
          <a:xfrm>
            <a:off x="4683960" y="3166200"/>
            <a:ext cx="849240" cy="420120"/>
          </a:xfrm>
          <a:prstGeom prst="rect">
            <a:avLst/>
          </a:prstGeom>
          <a:noFill/>
          <a:ln w="0">
            <a:noFill/>
          </a:ln>
        </p:spPr>
        <p:txBody>
          <a:bodyPr lIns="91440" tIns="91440" rIns="91440" bIns="91440" anchor="ctr">
            <a:noAutofit/>
          </a:bodyPr>
          <a:lstStyle/>
          <a:p>
            <a:pPr indent="0" algn="ctr">
              <a:lnSpc>
                <a:spcPct val="100000"/>
              </a:lnSpc>
              <a:buNone/>
            </a:pPr>
            <a:r>
              <a:rPr lang="fr-FR" sz="2000" b="1" u="none" strike="noStrike">
                <a:solidFill>
                  <a:schemeClr val="dk1"/>
                </a:solidFill>
                <a:effectLst/>
                <a:uFillTx/>
                <a:latin typeface="Sora"/>
                <a:ea typeface="Sora"/>
              </a:rPr>
              <a:t>xx%</a:t>
            </a:r>
            <a:endParaRPr lang="fr-FR" sz="2000" b="0" u="none" strike="noStrike">
              <a:solidFill>
                <a:schemeClr val="dk1"/>
              </a:solidFill>
              <a:effectLst/>
              <a:uFillTx/>
              <a:latin typeface="Arial"/>
            </a:endParaRPr>
          </a:p>
        </p:txBody>
      </p:sp>
      <p:sp>
        <p:nvSpPr>
          <p:cNvPr id="9" name="PlaceHolder 5"/>
          <p:cNvSpPr>
            <a:spLocks noGrp="1"/>
          </p:cNvSpPr>
          <p:nvPr>
            <p:ph type="title"/>
          </p:nvPr>
        </p:nvSpPr>
        <p:spPr>
          <a:xfrm>
            <a:off x="4683960" y="1290240"/>
            <a:ext cx="849240" cy="418320"/>
          </a:xfrm>
          <a:prstGeom prst="rect">
            <a:avLst/>
          </a:prstGeom>
          <a:noFill/>
          <a:ln w="0">
            <a:noFill/>
          </a:ln>
        </p:spPr>
        <p:txBody>
          <a:bodyPr lIns="91440" tIns="91440" rIns="91440" bIns="91440" anchor="ctr">
            <a:noAutofit/>
          </a:bodyPr>
          <a:lstStyle/>
          <a:p>
            <a:pPr indent="0" algn="ctr">
              <a:lnSpc>
                <a:spcPct val="100000"/>
              </a:lnSpc>
              <a:buNone/>
            </a:pPr>
            <a:r>
              <a:rPr lang="fr-FR" sz="2000" b="1" u="none" strike="noStrike">
                <a:solidFill>
                  <a:schemeClr val="dk1"/>
                </a:solidFill>
                <a:effectLst/>
                <a:uFillTx/>
                <a:latin typeface="Sora"/>
                <a:ea typeface="Sora"/>
              </a:rPr>
              <a:t>xx%</a:t>
            </a:r>
            <a:endParaRPr lang="fr-FR" sz="2000" b="0" u="none" strike="noStrike">
              <a:solidFill>
                <a:schemeClr val="dk1"/>
              </a:solidFill>
              <a:effectLst/>
              <a:uFillTx/>
              <a:latin typeface="Arial"/>
            </a:endParaRPr>
          </a:p>
        </p:txBody>
      </p:sp>
      <p:sp>
        <p:nvSpPr>
          <p:cNvPr id="10" name="PlaceHolder 6"/>
          <p:cNvSpPr>
            <a:spLocks noGrp="1"/>
          </p:cNvSpPr>
          <p:nvPr>
            <p:ph type="title"/>
          </p:nvPr>
        </p:nvSpPr>
        <p:spPr>
          <a:xfrm>
            <a:off x="4683960" y="3792240"/>
            <a:ext cx="849240" cy="420120"/>
          </a:xfrm>
          <a:prstGeom prst="rect">
            <a:avLst/>
          </a:prstGeom>
          <a:noFill/>
          <a:ln w="0">
            <a:noFill/>
          </a:ln>
        </p:spPr>
        <p:txBody>
          <a:bodyPr lIns="91440" tIns="91440" rIns="91440" bIns="91440" anchor="ctr">
            <a:noAutofit/>
          </a:bodyPr>
          <a:lstStyle/>
          <a:p>
            <a:pPr indent="0" algn="ctr">
              <a:lnSpc>
                <a:spcPct val="100000"/>
              </a:lnSpc>
              <a:buNone/>
            </a:pPr>
            <a:r>
              <a:rPr lang="fr-FR" sz="2000" b="1" u="none" strike="noStrike">
                <a:solidFill>
                  <a:schemeClr val="dk1"/>
                </a:solidFill>
                <a:effectLst/>
                <a:uFillTx/>
                <a:latin typeface="Sora"/>
                <a:ea typeface="Sora"/>
              </a:rPr>
              <a:t>xx%</a:t>
            </a:r>
            <a:endParaRPr lang="fr-FR" sz="2000" b="0" u="none" strike="noStrike">
              <a:solidFill>
                <a:schemeClr val="dk1"/>
              </a:solidFill>
              <a:effectLst/>
              <a:uFillTx/>
              <a:latin typeface="Arial"/>
            </a:endParaRPr>
          </a:p>
        </p:txBody>
      </p:sp>
      <p:sp>
        <p:nvSpPr>
          <p:cNvPr id="11" name="PlaceHolder 7"/>
          <p:cNvSpPr>
            <a:spLocks noGrp="1"/>
          </p:cNvSpPr>
          <p:nvPr>
            <p:ph type="title"/>
          </p:nvPr>
        </p:nvSpPr>
        <p:spPr>
          <a:xfrm>
            <a:off x="4683960" y="4418280"/>
            <a:ext cx="849240" cy="420120"/>
          </a:xfrm>
          <a:prstGeom prst="rect">
            <a:avLst/>
          </a:prstGeom>
          <a:noFill/>
          <a:ln w="0">
            <a:noFill/>
          </a:ln>
        </p:spPr>
        <p:txBody>
          <a:bodyPr lIns="91440" tIns="91440" rIns="91440" bIns="91440" anchor="ctr">
            <a:noAutofit/>
          </a:bodyPr>
          <a:lstStyle/>
          <a:p>
            <a:pPr indent="0" algn="ctr">
              <a:lnSpc>
                <a:spcPct val="100000"/>
              </a:lnSpc>
              <a:buNone/>
            </a:pPr>
            <a:r>
              <a:rPr lang="fr-FR" sz="2000" b="1" u="none" strike="noStrike">
                <a:solidFill>
                  <a:schemeClr val="dk1"/>
                </a:solidFill>
                <a:effectLst/>
                <a:uFillTx/>
                <a:latin typeface="Sora"/>
                <a:ea typeface="Sora"/>
              </a:rPr>
              <a:t>xx%</a:t>
            </a:r>
            <a:endParaRPr lang="fr-FR" sz="2000" b="0" u="none" strike="noStrike">
              <a:solidFill>
                <a:schemeClr val="dk1"/>
              </a:solidFill>
              <a:effectLst/>
              <a:uFillTx/>
              <a:latin typeface="Arial"/>
            </a:endParaRPr>
          </a:p>
        </p:txBody>
      </p:sp>
      <p:sp>
        <p:nvSpPr>
          <p:cNvPr id="12" name="PlaceHolder 8"/>
          <p:cNvSpPr>
            <a:spLocks noGrp="1"/>
          </p:cNvSpPr>
          <p:nvPr>
            <p:ph type="body"/>
          </p:nvPr>
        </p:nvSpPr>
        <p:spPr>
          <a:xfrm>
            <a:off x="-304920" y="228600"/>
            <a:ext cx="4231080" cy="46861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chemeClr val="lt1"/>
        </a:solidFill>
        <a:effectLst/>
      </p:bgPr>
    </p:bg>
    <p:spTree>
      <p:nvGrpSpPr>
        <p:cNvPr id="1" name=""/>
        <p:cNvGrpSpPr/>
        <p:nvPr/>
      </p:nvGrpSpPr>
      <p:grpSpPr>
        <a:xfrm>
          <a:off x="0" y="0"/>
          <a:ext cx="0" cy="0"/>
          <a:chOff x="0" y="0"/>
          <a:chExt cx="0" cy="0"/>
        </a:xfrm>
      </p:grpSpPr>
      <p:pic>
        <p:nvPicPr>
          <p:cNvPr id="13" name="Google Shape;69;p14"/>
          <p:cNvPicPr/>
          <p:nvPr/>
        </p:nvPicPr>
        <p:blipFill>
          <a:blip r:embed="rId2"/>
          <a:stretch/>
        </p:blipFill>
        <p:spPr>
          <a:xfrm rot="10800000" flipH="1">
            <a:off x="0" y="0"/>
            <a:ext cx="9143640" cy="5142960"/>
          </a:xfrm>
          <a:prstGeom prst="rect">
            <a:avLst/>
          </a:prstGeom>
          <a:noFill/>
          <a:ln w="0">
            <a:noFill/>
          </a:ln>
        </p:spPr>
      </p:pic>
      <p:sp>
        <p:nvSpPr>
          <p:cNvPr id="14" name="PlaceHolder 1"/>
          <p:cNvSpPr>
            <a:spLocks noGrp="1"/>
          </p:cNvSpPr>
          <p:nvPr>
            <p:ph type="title"/>
          </p:nvPr>
        </p:nvSpPr>
        <p:spPr>
          <a:xfrm>
            <a:off x="228600" y="228600"/>
            <a:ext cx="8475120" cy="131112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1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pic>
        <p:nvPicPr>
          <p:cNvPr id="16" name="Google Shape;73;p15"/>
          <p:cNvPicPr/>
          <p:nvPr/>
        </p:nvPicPr>
        <p:blipFill>
          <a:blip r:embed="rId2"/>
          <a:stretch/>
        </p:blipFill>
        <p:spPr>
          <a:xfrm rot="10800000">
            <a:off x="360" y="0"/>
            <a:ext cx="9143640" cy="5142960"/>
          </a:xfrm>
          <a:prstGeom prst="rect">
            <a:avLst/>
          </a:prstGeom>
          <a:noFill/>
          <a:ln w="0">
            <a:noFill/>
          </a:ln>
        </p:spPr>
      </p:pic>
      <p:sp>
        <p:nvSpPr>
          <p:cNvPr id="17" name="PlaceHolder 1"/>
          <p:cNvSpPr>
            <a:spLocks noGrp="1"/>
          </p:cNvSpPr>
          <p:nvPr>
            <p:ph type="title"/>
          </p:nvPr>
        </p:nvSpPr>
        <p:spPr>
          <a:xfrm>
            <a:off x="228600" y="228600"/>
            <a:ext cx="4835520" cy="174132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18" name="PlaceHolder 2"/>
          <p:cNvSpPr>
            <a:spLocks noGrp="1"/>
          </p:cNvSpPr>
          <p:nvPr>
            <p:ph type="body"/>
          </p:nvPr>
        </p:nvSpPr>
        <p:spPr>
          <a:xfrm>
            <a:off x="228600" y="1969920"/>
            <a:ext cx="4835520" cy="2442240"/>
          </a:xfrm>
          <a:prstGeom prst="rect">
            <a:avLst/>
          </a:prstGeom>
          <a:noFill/>
          <a:ln w="0">
            <a:noFill/>
          </a:ln>
        </p:spPr>
        <p:txBody>
          <a:bodyPr lIns="91440" tIns="91440" rIns="91440" bIns="91440" anchor="b">
            <a:no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400" b="0" u="none" strike="noStrike">
                <a:solidFill>
                  <a:srgbClr val="000000"/>
                </a:solidFill>
                <a:effectLst/>
                <a:uFillTx/>
                <a:latin typeface="Arial"/>
              </a:rPr>
              <a:t>Seventh Outline Level</a:t>
            </a:r>
          </a:p>
        </p:txBody>
      </p:sp>
      <p:sp>
        <p:nvSpPr>
          <p:cNvPr id="19" name="PlaceHolder 3"/>
          <p:cNvSpPr>
            <a:spLocks noGrp="1"/>
          </p:cNvSpPr>
          <p:nvPr>
            <p:ph type="body"/>
          </p:nvPr>
        </p:nvSpPr>
        <p:spPr>
          <a:xfrm>
            <a:off x="5217480" y="228600"/>
            <a:ext cx="3926520" cy="46861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pic>
        <p:nvPicPr>
          <p:cNvPr id="20" name="Google Shape;78;p16"/>
          <p:cNvPicPr/>
          <p:nvPr/>
        </p:nvPicPr>
        <p:blipFill>
          <a:blip r:embed="rId2"/>
          <a:stretch/>
        </p:blipFill>
        <p:spPr>
          <a:xfrm>
            <a:off x="0" y="0"/>
            <a:ext cx="9143640" cy="5142960"/>
          </a:xfrm>
          <a:prstGeom prst="rect">
            <a:avLst/>
          </a:prstGeom>
          <a:noFill/>
          <a:ln w="0">
            <a:noFill/>
          </a:ln>
        </p:spPr>
      </p:pic>
      <p:sp>
        <p:nvSpPr>
          <p:cNvPr id="21"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chemeClr val="lt1"/>
        </a:solidFill>
        <a:effectLst/>
      </p:bgPr>
    </p:bg>
    <p:spTree>
      <p:nvGrpSpPr>
        <p:cNvPr id="1" name=""/>
        <p:cNvGrpSpPr/>
        <p:nvPr/>
      </p:nvGrpSpPr>
      <p:grpSpPr>
        <a:xfrm>
          <a:off x="0" y="0"/>
          <a:ext cx="0" cy="0"/>
          <a:chOff x="0" y="0"/>
          <a:chExt cx="0" cy="0"/>
        </a:xfrm>
      </p:grpSpPr>
      <p:pic>
        <p:nvPicPr>
          <p:cNvPr id="22" name="Google Shape;81;p17"/>
          <p:cNvPicPr/>
          <p:nvPr/>
        </p:nvPicPr>
        <p:blipFill>
          <a:blip r:embed="rId2"/>
          <a:stretch/>
        </p:blipFill>
        <p:spPr>
          <a:xfrm flipH="1">
            <a:off x="360" y="0"/>
            <a:ext cx="9143640" cy="5142960"/>
          </a:xfrm>
          <a:prstGeom prst="rect">
            <a:avLst/>
          </a:prstGeom>
          <a:noFill/>
          <a:ln w="0">
            <a:noFill/>
          </a:ln>
        </p:spPr>
      </p:pic>
      <p:sp>
        <p:nvSpPr>
          <p:cNvPr id="23" name="PlaceHolder 1"/>
          <p:cNvSpPr>
            <a:spLocks noGrp="1"/>
          </p:cNvSpPr>
          <p:nvPr>
            <p:ph type="title"/>
          </p:nvPr>
        </p:nvSpPr>
        <p:spPr>
          <a:xfrm>
            <a:off x="3301200" y="1910880"/>
            <a:ext cx="678600" cy="4921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Sora"/>
                <a:ea typeface="Sora"/>
              </a:rPr>
              <a:t>xx%</a:t>
            </a:r>
            <a:endParaRPr lang="fr-FR" sz="2000" b="0" u="none" strike="noStrike">
              <a:solidFill>
                <a:schemeClr val="dk1"/>
              </a:solidFill>
              <a:effectLst/>
              <a:uFillTx/>
              <a:latin typeface="Arial"/>
            </a:endParaRPr>
          </a:p>
        </p:txBody>
      </p:sp>
      <p:sp>
        <p:nvSpPr>
          <p:cNvPr id="24" name="PlaceHolder 2"/>
          <p:cNvSpPr>
            <a:spLocks noGrp="1"/>
          </p:cNvSpPr>
          <p:nvPr>
            <p:ph type="title"/>
          </p:nvPr>
        </p:nvSpPr>
        <p:spPr>
          <a:xfrm>
            <a:off x="228600" y="1911240"/>
            <a:ext cx="677520" cy="4921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Sora"/>
                <a:ea typeface="Sora"/>
              </a:rPr>
              <a:t>xx%</a:t>
            </a:r>
            <a:endParaRPr lang="fr-FR" sz="2000" b="0" u="none" strike="noStrike">
              <a:solidFill>
                <a:schemeClr val="dk1"/>
              </a:solidFill>
              <a:effectLst/>
              <a:uFillTx/>
              <a:latin typeface="Arial"/>
            </a:endParaRPr>
          </a:p>
        </p:txBody>
      </p:sp>
      <p:sp>
        <p:nvSpPr>
          <p:cNvPr id="25" name="PlaceHolder 3"/>
          <p:cNvSpPr>
            <a:spLocks noGrp="1"/>
          </p:cNvSpPr>
          <p:nvPr>
            <p:ph type="title"/>
          </p:nvPr>
        </p:nvSpPr>
        <p:spPr>
          <a:xfrm>
            <a:off x="6375240" y="1911240"/>
            <a:ext cx="678600" cy="492120"/>
          </a:xfrm>
          <a:prstGeom prst="rect">
            <a:avLst/>
          </a:prstGeom>
          <a:noFill/>
          <a:ln w="0">
            <a:noFill/>
          </a:ln>
        </p:spPr>
        <p:txBody>
          <a:bodyPr lIns="91440" tIns="91440" rIns="91440" bIns="91440" anchor="ctr">
            <a:noAutofit/>
          </a:bodyPr>
          <a:lstStyle/>
          <a:p>
            <a:pPr indent="0">
              <a:lnSpc>
                <a:spcPct val="100000"/>
              </a:lnSpc>
              <a:buNone/>
            </a:pPr>
            <a:r>
              <a:rPr lang="fr-FR" sz="2000" b="1" u="none" strike="noStrike">
                <a:solidFill>
                  <a:schemeClr val="dk1"/>
                </a:solidFill>
                <a:effectLst/>
                <a:uFillTx/>
                <a:latin typeface="Sora"/>
                <a:ea typeface="Sora"/>
              </a:rPr>
              <a:t>xx%</a:t>
            </a:r>
            <a:endParaRPr lang="fr-FR" sz="2000" b="0" u="none" strike="noStrike">
              <a:solidFill>
                <a:schemeClr val="dk1"/>
              </a:solidFill>
              <a:effectLst/>
              <a:uFillTx/>
              <a:latin typeface="Arial"/>
            </a:endParaRPr>
          </a:p>
        </p:txBody>
      </p:sp>
      <p:sp>
        <p:nvSpPr>
          <p:cNvPr id="26" name="PlaceHolder 4"/>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chemeClr val="lt1"/>
        </a:solidFill>
        <a:effectLst/>
      </p:bgPr>
    </p:bg>
    <p:spTree>
      <p:nvGrpSpPr>
        <p:cNvPr id="1" name=""/>
        <p:cNvGrpSpPr/>
        <p:nvPr/>
      </p:nvGrpSpPr>
      <p:grpSpPr>
        <a:xfrm>
          <a:off x="0" y="0"/>
          <a:ext cx="0" cy="0"/>
          <a:chOff x="0" y="0"/>
          <a:chExt cx="0" cy="0"/>
        </a:xfrm>
      </p:grpSpPr>
      <p:pic>
        <p:nvPicPr>
          <p:cNvPr id="27" name="Google Shape;90;p18"/>
          <p:cNvPicPr/>
          <p:nvPr/>
        </p:nvPicPr>
        <p:blipFill>
          <a:blip r:embed="rId2"/>
          <a:stretch/>
        </p:blipFill>
        <p:spPr>
          <a:xfrm rot="10800000">
            <a:off x="360" y="0"/>
            <a:ext cx="9143640" cy="5142960"/>
          </a:xfrm>
          <a:prstGeom prst="rect">
            <a:avLst/>
          </a:prstGeom>
          <a:noFill/>
          <a:ln w="0">
            <a:noFill/>
          </a:ln>
        </p:spPr>
      </p:pic>
      <p:sp>
        <p:nvSpPr>
          <p:cNvPr id="28"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DF768-F4A7-E15E-ACEB-3B216E5F0513}"/>
              </a:ext>
            </a:extLst>
          </p:cNvPr>
          <p:cNvSpPr>
            <a:spLocks noGrp="1"/>
          </p:cNvSpPr>
          <p:nvPr>
            <p:ph type="title"/>
          </p:nvPr>
        </p:nvSpPr>
        <p:spPr/>
        <p:txBody>
          <a:bodyPr/>
          <a:lstStyle/>
          <a:p>
            <a:pPr algn="ctr"/>
            <a:r>
              <a:rPr lang="en-IN" sz="2400" dirty="0">
                <a:latin typeface="Berlin Sans FB" panose="020E0602020502020306" pitchFamily="34" charset="0"/>
              </a:rPr>
              <a:t>SMART RAINWATER HARVESTING </a:t>
            </a:r>
            <a:br>
              <a:rPr lang="en-IN" sz="2400" dirty="0">
                <a:latin typeface="Berlin Sans FB" panose="020E0602020502020306" pitchFamily="34" charset="0"/>
              </a:rPr>
            </a:br>
            <a:r>
              <a:rPr lang="en-IN" sz="2400" dirty="0">
                <a:latin typeface="Berlin Sans FB" panose="020E0602020502020306" pitchFamily="34" charset="0"/>
              </a:rPr>
              <a:t>USING AI WITH SKILLED INSTALLERS</a:t>
            </a:r>
          </a:p>
        </p:txBody>
      </p:sp>
      <p:sp>
        <p:nvSpPr>
          <p:cNvPr id="3" name="Text Placeholder 2">
            <a:extLst>
              <a:ext uri="{FF2B5EF4-FFF2-40B4-BE49-F238E27FC236}">
                <a16:creationId xmlns:a16="http://schemas.microsoft.com/office/drawing/2014/main" id="{E2AA6387-3555-172B-473F-F28DB7F092BD}"/>
              </a:ext>
            </a:extLst>
          </p:cNvPr>
          <p:cNvSpPr>
            <a:spLocks noGrp="1"/>
          </p:cNvSpPr>
          <p:nvPr>
            <p:ph type="body"/>
          </p:nvPr>
        </p:nvSpPr>
        <p:spPr>
          <a:xfrm>
            <a:off x="3902927" y="1888273"/>
            <a:ext cx="4783512" cy="3026626"/>
          </a:xfrm>
        </p:spPr>
        <p:txBody>
          <a:bodyPr/>
          <a:lstStyle/>
          <a:p>
            <a:pPr marL="0" indent="0" algn="ctr">
              <a:buNone/>
            </a:pPr>
            <a:r>
              <a:rPr lang="en-IN" sz="2000" dirty="0"/>
              <a:t>PPT DONE BY,</a:t>
            </a:r>
          </a:p>
          <a:p>
            <a:pPr marL="0" indent="0" algn="ctr">
              <a:buNone/>
            </a:pPr>
            <a:r>
              <a:rPr lang="en-IN" sz="2000" b="1" dirty="0"/>
              <a:t>Team ID </a:t>
            </a:r>
            <a:r>
              <a:rPr lang="en-IN" sz="2000" dirty="0"/>
              <a:t>: </a:t>
            </a:r>
            <a:r>
              <a:rPr lang="en-IN" sz="2000" dirty="0">
                <a:latin typeface="Goudy Old Style" panose="02020502050305020303" pitchFamily="18" charset="0"/>
              </a:rPr>
              <a:t>S4F_CP_Team_39633</a:t>
            </a:r>
          </a:p>
          <a:p>
            <a:pPr marL="0" indent="0">
              <a:buNone/>
            </a:pPr>
            <a:r>
              <a:rPr lang="en-IN" sz="2000" dirty="0">
                <a:latin typeface="Goudy Old Style" panose="02020502050305020303" pitchFamily="18" charset="0"/>
              </a:rPr>
              <a:t>PAMITHA M</a:t>
            </a:r>
          </a:p>
          <a:p>
            <a:pPr marL="0" indent="0" algn="ctr">
              <a:buNone/>
            </a:pPr>
            <a:r>
              <a:rPr lang="en-IN" sz="1800" dirty="0"/>
              <a:t>[A9CF435B4FEE0B09B4E42F94DE46ACF0]</a:t>
            </a:r>
          </a:p>
          <a:p>
            <a:pPr marL="0" indent="0">
              <a:buNone/>
            </a:pPr>
            <a:r>
              <a:rPr lang="en-IN" sz="2000" dirty="0">
                <a:latin typeface="Goudy Old Style" panose="02020502050305020303" pitchFamily="18" charset="0"/>
              </a:rPr>
              <a:t>RAMPRIYA A</a:t>
            </a:r>
          </a:p>
          <a:p>
            <a:pPr marL="0" indent="0" algn="ctr">
              <a:buNone/>
            </a:pPr>
            <a:r>
              <a:rPr lang="en-IN" sz="1800" dirty="0"/>
              <a:t>[FE321E5EF351BB8A8104E5F14E4D4B0F]</a:t>
            </a:r>
          </a:p>
          <a:p>
            <a:pPr marL="0" indent="0">
              <a:buNone/>
            </a:pPr>
            <a:r>
              <a:rPr lang="en-IN" sz="2000" dirty="0">
                <a:latin typeface="Goudy Old Style" panose="02020502050305020303" pitchFamily="18" charset="0"/>
              </a:rPr>
              <a:t>PRIYA N</a:t>
            </a:r>
          </a:p>
          <a:p>
            <a:pPr marL="0" indent="0" algn="ctr">
              <a:buNone/>
            </a:pPr>
            <a:r>
              <a:rPr lang="en-IN" sz="1800" dirty="0"/>
              <a:t>[B20632EBAE0286D8CA74FE57A7EDA57D]</a:t>
            </a:r>
          </a:p>
          <a:p>
            <a:pPr marL="0" indent="0">
              <a:buNone/>
            </a:pPr>
            <a:endParaRPr lang="en-IN" dirty="0"/>
          </a:p>
        </p:txBody>
      </p:sp>
    </p:spTree>
    <p:extLst>
      <p:ext uri="{BB962C8B-B14F-4D97-AF65-F5344CB8AC3E}">
        <p14:creationId xmlns:p14="http://schemas.microsoft.com/office/powerpoint/2010/main" val="9409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Google Shape;171;p30" title="freepik__adjust__92215.jpeg"/>
          <p:cNvSpPr/>
          <p:nvPr/>
        </p:nvSpPr>
        <p:spPr>
          <a:xfrm>
            <a:off x="5217480" y="996176"/>
            <a:ext cx="3697920" cy="3918544"/>
          </a:xfrm>
          <a:prstGeom prst="roundRect">
            <a:avLst>
              <a:gd name="adj" fmla="val 8045"/>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104" name="PlaceHolder 1"/>
          <p:cNvSpPr>
            <a:spLocks noGrp="1"/>
          </p:cNvSpPr>
          <p:nvPr>
            <p:ph type="title"/>
          </p:nvPr>
        </p:nvSpPr>
        <p:spPr>
          <a:xfrm>
            <a:off x="228600" y="228600"/>
            <a:ext cx="8686800" cy="604024"/>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US" sz="2400" b="1" u="none" strike="noStrike" dirty="0">
                <a:solidFill>
                  <a:schemeClr val="dk1"/>
                </a:solidFill>
                <a:effectLst/>
                <a:uFillTx/>
                <a:latin typeface="Goudy Old Style" panose="02020502050305020303" pitchFamily="18" charset="0"/>
                <a:ea typeface="Sora"/>
              </a:rPr>
              <a:t>DATASET OVERVIEWS AND SOURCES</a:t>
            </a:r>
            <a:endParaRPr lang="fr-FR" sz="2400" b="0" u="none" strike="noStrike" dirty="0">
              <a:solidFill>
                <a:schemeClr val="dk1"/>
              </a:solidFill>
              <a:effectLst/>
              <a:uFillTx/>
              <a:latin typeface="Goudy Old Style" panose="02020502050305020303" pitchFamily="18" charset="0"/>
            </a:endParaRPr>
          </a:p>
        </p:txBody>
      </p:sp>
      <p:sp>
        <p:nvSpPr>
          <p:cNvPr id="105" name="PlaceHolder 2"/>
          <p:cNvSpPr>
            <a:spLocks noGrp="1"/>
          </p:cNvSpPr>
          <p:nvPr>
            <p:ph/>
          </p:nvPr>
        </p:nvSpPr>
        <p:spPr>
          <a:xfrm>
            <a:off x="228600" y="1092821"/>
            <a:ext cx="4838400" cy="1203866"/>
          </a:xfrm>
          <a:prstGeom prst="rect">
            <a:avLst/>
          </a:prstGeom>
          <a:noFill/>
          <a:ln w="0">
            <a:noFill/>
          </a:ln>
        </p:spPr>
        <p:txBody>
          <a:bodyPr lIns="91440" tIns="91440" rIns="91440" bIns="91440" anchor="b">
            <a:normAutofit/>
          </a:bodyPr>
          <a:lstStyle/>
          <a:p>
            <a:pPr indent="0" algn="just">
              <a:lnSpc>
                <a:spcPct val="120000"/>
              </a:lnSpc>
              <a:buNone/>
              <a:tabLst>
                <a:tab pos="0" algn="l"/>
              </a:tabLst>
            </a:pPr>
            <a:r>
              <a:rPr lang="en-US" sz="1800" b="0" u="none" strike="noStrike" dirty="0">
                <a:solidFill>
                  <a:schemeClr val="dk1"/>
                </a:solidFill>
                <a:effectLst/>
                <a:uFillTx/>
                <a:latin typeface="Calibri"/>
                <a:ea typeface="Public Sans"/>
              </a:rPr>
              <a:t>Data includes rainfall patterns, water usage, and system performance from multiple geographic regions and climate conditions.</a:t>
            </a:r>
            <a:endParaRPr lang="fr-FR" sz="1800" b="0" u="none" strike="noStrike" dirty="0">
              <a:solidFill>
                <a:srgbClr val="000000"/>
              </a:solidFill>
              <a:effectLst/>
              <a:uFillTx/>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228600" y="228600"/>
            <a:ext cx="8476920" cy="66726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US" sz="2400" b="1" u="none" strike="noStrike" dirty="0">
                <a:solidFill>
                  <a:schemeClr val="dk1"/>
                </a:solidFill>
                <a:effectLst/>
                <a:uFillTx/>
                <a:latin typeface="Goudy Old Style" panose="02020502050305020303" pitchFamily="18" charset="0"/>
                <a:ea typeface="Sora"/>
              </a:rPr>
              <a:t>DATA COLLECTION TECHNIQUES</a:t>
            </a:r>
            <a:endParaRPr lang="fr-FR" sz="2400" b="0" u="none" strike="noStrike" dirty="0">
              <a:solidFill>
                <a:schemeClr val="dk1"/>
              </a:solidFill>
              <a:effectLst/>
              <a:uFillTx/>
              <a:latin typeface="Goudy Old Style" panose="02020502050305020303" pitchFamily="18" charset="0"/>
            </a:endParaRPr>
          </a:p>
        </p:txBody>
      </p:sp>
      <p:sp>
        <p:nvSpPr>
          <p:cNvPr id="107" name="PlaceHolder 2"/>
          <p:cNvSpPr>
            <a:spLocks noGrp="1"/>
          </p:cNvSpPr>
          <p:nvPr>
            <p:ph type="subTitle"/>
          </p:nvPr>
        </p:nvSpPr>
        <p:spPr>
          <a:xfrm>
            <a:off x="370777" y="1452199"/>
            <a:ext cx="8402445" cy="2770395"/>
          </a:xfrm>
          <a:prstGeom prst="rect">
            <a:avLst/>
          </a:prstGeom>
          <a:noFill/>
          <a:ln w="0">
            <a:noFill/>
          </a:ln>
        </p:spPr>
        <p:txBody>
          <a:bodyPr lIns="91440" tIns="91440" rIns="91440" bIns="91440" anchor="t">
            <a:noAutofit/>
          </a:bodyPr>
          <a:lstStyle/>
          <a:p>
            <a:pPr indent="0" algn="just">
              <a:lnSpc>
                <a:spcPct val="120000"/>
              </a:lnSpc>
              <a:buNone/>
              <a:tabLst>
                <a:tab pos="0" algn="l"/>
              </a:tabLst>
            </a:pPr>
            <a:r>
              <a:rPr lang="en-US" sz="1800" b="0" u="none" strike="noStrike" dirty="0">
                <a:solidFill>
                  <a:schemeClr val="dk1"/>
                </a:solidFill>
                <a:effectLst/>
                <a:uFillTx/>
                <a:latin typeface="Calibri"/>
                <a:ea typeface="Public Sans"/>
              </a:rPr>
              <a:t>Data collection techniques are critical for ensuring the effectiveness of smart rainwater harvesting systems. Data is gathered through </a:t>
            </a:r>
            <a:r>
              <a:rPr lang="en-US" sz="1800" b="1" i="1" u="none" strike="noStrike" dirty="0">
                <a:solidFill>
                  <a:schemeClr val="dk1"/>
                </a:solidFill>
                <a:effectLst/>
                <a:uFillTx/>
                <a:latin typeface="Calibri"/>
                <a:ea typeface="Public Sans"/>
              </a:rPr>
              <a:t>sensors</a:t>
            </a:r>
            <a:r>
              <a:rPr lang="en-US" sz="1800" b="0" u="none" strike="noStrike" dirty="0">
                <a:solidFill>
                  <a:schemeClr val="dk1"/>
                </a:solidFill>
                <a:effectLst/>
                <a:uFillTx/>
                <a:latin typeface="Calibri"/>
                <a:ea typeface="Public Sans"/>
              </a:rPr>
              <a:t> that monitor rainfall, humidity, and soil moisture levels, providing real-time feedback. Additionally, </a:t>
            </a:r>
            <a:r>
              <a:rPr lang="en-US" sz="1800" b="1" i="1" u="none" strike="noStrike" dirty="0">
                <a:solidFill>
                  <a:schemeClr val="dk1"/>
                </a:solidFill>
                <a:effectLst/>
                <a:uFillTx/>
                <a:latin typeface="Calibri"/>
                <a:ea typeface="Public Sans"/>
              </a:rPr>
              <a:t>weather stations</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contribute valuable data on atmospheric conditions, enhancing predictive analytics. Manual reports from skilled installers also play a vital role, offering insights into system performance and maintenance needs. This combination of automated and manual data collection ensures comprehensive accuracy and supports optimized water management decisions.</a:t>
            </a:r>
            <a:endParaRPr lang="en-US" sz="1800" b="0" u="none" strike="noStrike" dirty="0">
              <a:solidFill>
                <a:srgbClr val="000000"/>
              </a:solidFill>
              <a:effectLst/>
              <a:uFillTx/>
              <a:latin typeface="OpenSymbo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228600" y="228600"/>
            <a:ext cx="8476920" cy="841917"/>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US" sz="2400" b="1" u="none" strike="noStrike" dirty="0">
                <a:solidFill>
                  <a:schemeClr val="dk1"/>
                </a:solidFill>
                <a:effectLst/>
                <a:uFillTx/>
                <a:latin typeface="Goudy Old Style" panose="02020502050305020303" pitchFamily="18" charset="0"/>
                <a:ea typeface="Sora"/>
              </a:rPr>
              <a:t>METHODOLOGY FRAMEWORK</a:t>
            </a:r>
            <a:endParaRPr lang="fr-FR" sz="2400" b="0" u="none" strike="noStrike" dirty="0">
              <a:solidFill>
                <a:schemeClr val="dk1"/>
              </a:solidFill>
              <a:effectLst/>
              <a:uFillTx/>
              <a:latin typeface="Goudy Old Style" panose="02020502050305020303" pitchFamily="18" charset="0"/>
            </a:endParaRPr>
          </a:p>
        </p:txBody>
      </p:sp>
      <p:sp>
        <p:nvSpPr>
          <p:cNvPr id="109" name="PlaceHolder 2"/>
          <p:cNvSpPr>
            <a:spLocks noGrp="1"/>
          </p:cNvSpPr>
          <p:nvPr>
            <p:ph type="subTitle"/>
          </p:nvPr>
        </p:nvSpPr>
        <p:spPr>
          <a:xfrm>
            <a:off x="210944" y="1292975"/>
            <a:ext cx="8722112" cy="2907317"/>
          </a:xfrm>
          <a:prstGeom prst="rect">
            <a:avLst/>
          </a:prstGeom>
          <a:noFill/>
          <a:ln w="0">
            <a:noFill/>
          </a:ln>
        </p:spPr>
        <p:txBody>
          <a:bodyPr lIns="91440" tIns="91440" rIns="91440" bIns="91440" anchor="t">
            <a:noAutofit/>
          </a:bodyPr>
          <a:lstStyle/>
          <a:p>
            <a:pPr indent="0" algn="just">
              <a:lnSpc>
                <a:spcPct val="120000"/>
              </a:lnSpc>
              <a:buNone/>
              <a:tabLst>
                <a:tab pos="0" algn="l"/>
              </a:tabLst>
            </a:pPr>
            <a:r>
              <a:rPr lang="en-US" sz="1800" b="0" u="none" strike="noStrike" dirty="0">
                <a:solidFill>
                  <a:schemeClr val="dk1"/>
                </a:solidFill>
                <a:effectLst/>
                <a:uFillTx/>
                <a:latin typeface="Calibri"/>
                <a:ea typeface="Public Sans"/>
              </a:rPr>
              <a:t>The </a:t>
            </a:r>
            <a:r>
              <a:rPr lang="en-US" sz="1800" b="1" i="1" u="none" strike="noStrike" dirty="0">
                <a:solidFill>
                  <a:schemeClr val="dk1"/>
                </a:solidFill>
                <a:effectLst/>
                <a:uFillTx/>
                <a:latin typeface="Calibri"/>
                <a:ea typeface="Public Sans"/>
              </a:rPr>
              <a:t>methodology framework</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integrates </a:t>
            </a:r>
            <a:r>
              <a:rPr lang="en-US" sz="1800" b="1" i="1" u="none" strike="noStrike" dirty="0">
                <a:solidFill>
                  <a:schemeClr val="dk1"/>
                </a:solidFill>
                <a:effectLst/>
                <a:uFillTx/>
                <a:latin typeface="Calibri"/>
                <a:ea typeface="Public Sans"/>
              </a:rPr>
              <a:t>AI analytics</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with the expertise of skilled installers to enhance rainwater harvesting systems. This collaboration ensures that system design is tailored to specific environmental needs. </a:t>
            </a:r>
            <a:endParaRPr lang="en-US" sz="1800" b="0" u="none" strike="noStrike" dirty="0">
              <a:solidFill>
                <a:srgbClr val="000000"/>
              </a:solidFill>
              <a:effectLst/>
              <a:uFillTx/>
              <a:latin typeface="OpenSymbol"/>
            </a:endParaRPr>
          </a:p>
          <a:p>
            <a:pPr indent="0" algn="just">
              <a:lnSpc>
                <a:spcPct val="120000"/>
              </a:lnSpc>
              <a:buNone/>
              <a:tabLst>
                <a:tab pos="0" algn="l"/>
              </a:tabLst>
            </a:pPr>
            <a:r>
              <a:rPr lang="en-US" sz="1800" b="0" u="none" strike="noStrike" dirty="0">
                <a:solidFill>
                  <a:schemeClr val="dk1"/>
                </a:solidFill>
                <a:effectLst/>
                <a:uFillTx/>
                <a:latin typeface="Calibri"/>
                <a:ea typeface="Public Sans"/>
              </a:rPr>
              <a:t>Predictive maintenance is enabled through data-driven insights, allowing for early identification of potential issues before they escalate. Additionally, the framework incorporates </a:t>
            </a:r>
            <a:r>
              <a:rPr lang="en-US" sz="1800" b="1" i="1" u="none" strike="noStrike" dirty="0">
                <a:solidFill>
                  <a:schemeClr val="dk1"/>
                </a:solidFill>
                <a:effectLst/>
                <a:uFillTx/>
                <a:latin typeface="Calibri"/>
                <a:ea typeface="Public Sans"/>
              </a:rPr>
              <a:t>adaptive control</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which allows the system to automatically adjust to real-time conditions, ensuring optimal performance and sustainability in water management practices. This holistic approach significantly increases efficiency and reliability.</a:t>
            </a:r>
            <a:endParaRPr lang="en-US" sz="1800" b="0" u="none" strike="noStrike" dirty="0">
              <a:solidFill>
                <a:srgbClr val="000000"/>
              </a:solidFill>
              <a:effectLst/>
              <a:uFillTx/>
              <a:latin typeface="OpenSymbo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laceHolder 1"/>
          <p:cNvSpPr>
            <a:spLocks noGrp="1"/>
          </p:cNvSpPr>
          <p:nvPr>
            <p:ph type="title"/>
          </p:nvPr>
        </p:nvSpPr>
        <p:spPr>
          <a:xfrm>
            <a:off x="228600" y="228600"/>
            <a:ext cx="8476920" cy="81218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US" sz="2400" b="1" u="none" strike="noStrike" dirty="0">
                <a:solidFill>
                  <a:schemeClr val="dk1"/>
                </a:solidFill>
                <a:effectLst/>
                <a:uFillTx/>
                <a:latin typeface="Goudy Old Style" panose="02020502050305020303" pitchFamily="18" charset="0"/>
                <a:ea typeface="Sora"/>
              </a:rPr>
              <a:t>AI ALGORITHMS EMPLOYED</a:t>
            </a:r>
            <a:endParaRPr lang="fr-FR" sz="2400" b="0" u="none" strike="noStrike" dirty="0">
              <a:solidFill>
                <a:schemeClr val="dk1"/>
              </a:solidFill>
              <a:effectLst/>
              <a:uFillTx/>
              <a:latin typeface="Goudy Old Style" panose="02020502050305020303" pitchFamily="18" charset="0"/>
            </a:endParaRPr>
          </a:p>
        </p:txBody>
      </p:sp>
      <p:sp>
        <p:nvSpPr>
          <p:cNvPr id="117" name="PlaceHolder 2"/>
          <p:cNvSpPr>
            <a:spLocks noGrp="1"/>
          </p:cNvSpPr>
          <p:nvPr>
            <p:ph type="subTitle"/>
          </p:nvPr>
        </p:nvSpPr>
        <p:spPr>
          <a:xfrm>
            <a:off x="248114" y="1300410"/>
            <a:ext cx="8647771" cy="1821931"/>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800" b="0" u="none" strike="noStrike" dirty="0">
                <a:solidFill>
                  <a:schemeClr val="dk1"/>
                </a:solidFill>
                <a:effectLst/>
                <a:uFillTx/>
                <a:latin typeface="Calibri"/>
                <a:ea typeface="Public Sans"/>
              </a:rPr>
              <a:t>Utilize machine learning models such as </a:t>
            </a:r>
            <a:r>
              <a:rPr lang="en-US" sz="1800" b="1" i="1" u="none" strike="noStrike" dirty="0">
                <a:solidFill>
                  <a:schemeClr val="dk1"/>
                </a:solidFill>
                <a:effectLst/>
                <a:uFillTx/>
                <a:latin typeface="Calibri"/>
                <a:ea typeface="Public Sans"/>
              </a:rPr>
              <a:t>neural networks</a:t>
            </a:r>
            <a:r>
              <a:rPr lang="en-US" sz="1800" b="0" u="none" strike="noStrike" dirty="0">
                <a:solidFill>
                  <a:schemeClr val="dk1"/>
                </a:solidFill>
                <a:effectLst/>
                <a:uFillTx/>
                <a:latin typeface="Calibri"/>
                <a:ea typeface="Public Sans"/>
              </a:rPr>
              <a:t>, regression, and clustering for rainfall prediction and system optimization.</a:t>
            </a:r>
            <a:endParaRPr lang="en-US" sz="1800" b="0" u="none" strike="noStrike" dirty="0">
              <a:solidFill>
                <a:srgbClr val="000000"/>
              </a:solidFill>
              <a:effectLst/>
              <a:uFillTx/>
              <a:latin typeface="OpenSymbo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228600" y="228600"/>
            <a:ext cx="8476920" cy="66726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US" sz="2400" b="1" u="none" strike="noStrike" dirty="0">
                <a:solidFill>
                  <a:schemeClr val="dk1"/>
                </a:solidFill>
                <a:effectLst/>
                <a:uFillTx/>
                <a:latin typeface="Goudy Old Style" panose="02020502050305020303" pitchFamily="18" charset="0"/>
                <a:ea typeface="Sora"/>
              </a:rPr>
              <a:t>PERFORMANCE ANALYSIS</a:t>
            </a:r>
            <a:endParaRPr lang="fr-FR" sz="2400" b="0" u="none" strike="noStrike" dirty="0">
              <a:solidFill>
                <a:schemeClr val="dk1"/>
              </a:solidFill>
              <a:effectLst/>
              <a:uFillTx/>
              <a:latin typeface="Goudy Old Style" panose="02020502050305020303" pitchFamily="18" charset="0"/>
            </a:endParaRPr>
          </a:p>
        </p:txBody>
      </p:sp>
      <p:sp>
        <p:nvSpPr>
          <p:cNvPr id="119" name="PlaceHolder 2"/>
          <p:cNvSpPr>
            <a:spLocks noGrp="1"/>
          </p:cNvSpPr>
          <p:nvPr>
            <p:ph type="subTitle"/>
          </p:nvPr>
        </p:nvSpPr>
        <p:spPr>
          <a:xfrm>
            <a:off x="228600" y="1300410"/>
            <a:ext cx="8714678" cy="2542680"/>
          </a:xfrm>
          <a:prstGeom prst="rect">
            <a:avLst/>
          </a:prstGeom>
          <a:noFill/>
          <a:ln w="0">
            <a:noFill/>
          </a:ln>
        </p:spPr>
        <p:txBody>
          <a:bodyPr lIns="91440" tIns="91440" rIns="91440" bIns="91440" anchor="t">
            <a:normAutofit/>
          </a:bodyPr>
          <a:lstStyle/>
          <a:p>
            <a:pPr indent="0" algn="just">
              <a:lnSpc>
                <a:spcPct val="120000"/>
              </a:lnSpc>
              <a:buNone/>
              <a:tabLst>
                <a:tab pos="0" algn="l"/>
              </a:tabLst>
            </a:pPr>
            <a:r>
              <a:rPr lang="en-US" sz="1800" b="0" u="none" strike="noStrike" dirty="0">
                <a:solidFill>
                  <a:schemeClr val="dk1"/>
                </a:solidFill>
                <a:effectLst/>
                <a:uFillTx/>
                <a:latin typeface="Calibri"/>
                <a:ea typeface="Public Sans"/>
              </a:rPr>
              <a:t>The </a:t>
            </a:r>
            <a:r>
              <a:rPr lang="en-US" sz="1800" b="1" i="1" u="none" strike="noStrike" dirty="0">
                <a:solidFill>
                  <a:schemeClr val="dk1"/>
                </a:solidFill>
                <a:effectLst/>
                <a:uFillTx/>
                <a:latin typeface="Calibri"/>
                <a:ea typeface="Public Sans"/>
              </a:rPr>
              <a:t>performance analysis</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of the AI-driven rainwater harvesting system reveals significant improvements over traditional manual methods. Notably, the implementation of advanced models has led to a </a:t>
            </a:r>
            <a:r>
              <a:rPr lang="en-US" sz="1800" b="1" i="1" u="none" strike="noStrike" dirty="0">
                <a:solidFill>
                  <a:schemeClr val="dk1"/>
                </a:solidFill>
                <a:effectLst/>
                <a:uFillTx/>
                <a:latin typeface="Calibri"/>
                <a:ea typeface="Public Sans"/>
              </a:rPr>
              <a:t>30% increase</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in water capture efficiency, ensuring that more resources are collected during rain events. Additionally, system reliability has improved, with </a:t>
            </a:r>
            <a:r>
              <a:rPr lang="en-US" sz="1800" b="1" i="1" u="none" strike="noStrike" dirty="0">
                <a:solidFill>
                  <a:schemeClr val="dk1"/>
                </a:solidFill>
                <a:effectLst/>
                <a:uFillTx/>
                <a:latin typeface="Calibri"/>
                <a:ea typeface="Public Sans"/>
              </a:rPr>
              <a:t>25% less downtime</a:t>
            </a:r>
            <a:r>
              <a:rPr lang="en-US" sz="1800" b="0" u="none" strike="noStrike" dirty="0">
                <a:solidFill>
                  <a:schemeClr val="dk1"/>
                </a:solidFill>
                <a:effectLst/>
                <a:uFillTx/>
                <a:latin typeface="Calibri"/>
                <a:ea typeface="Public Sans"/>
              </a:rPr>
              <a:t> due to predictive maintenance and automated adjustments. This enhanced performance not only maximizes resource utilization but also supports sustainability efforts in water management.</a:t>
            </a:r>
            <a:endParaRPr lang="en-US" sz="1800" b="0" u="none" strike="noStrike" dirty="0">
              <a:solidFill>
                <a:srgbClr val="000000"/>
              </a:solidFill>
              <a:effectLst/>
              <a:uFillTx/>
              <a:latin typeface="OpenSymbo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Google Shape;171;p30" title="freepik__adjust__92215.jpeg"/>
          <p:cNvSpPr/>
          <p:nvPr/>
        </p:nvSpPr>
        <p:spPr>
          <a:xfrm>
            <a:off x="5217480" y="981307"/>
            <a:ext cx="3697920" cy="3933412"/>
          </a:xfrm>
          <a:prstGeom prst="roundRect">
            <a:avLst>
              <a:gd name="adj" fmla="val 8045"/>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121" name="PlaceHolder 1"/>
          <p:cNvSpPr>
            <a:spLocks noGrp="1"/>
          </p:cNvSpPr>
          <p:nvPr>
            <p:ph type="title"/>
          </p:nvPr>
        </p:nvSpPr>
        <p:spPr>
          <a:xfrm>
            <a:off x="228600" y="228600"/>
            <a:ext cx="8686800" cy="626327"/>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US" sz="2400" b="1" u="none" strike="noStrike" dirty="0">
                <a:solidFill>
                  <a:schemeClr val="dk1"/>
                </a:solidFill>
                <a:effectLst/>
                <a:uFillTx/>
                <a:latin typeface="Goudy Old Style" panose="02020502050305020303" pitchFamily="18" charset="0"/>
                <a:ea typeface="Sora"/>
              </a:rPr>
              <a:t>KEY FINDINGS</a:t>
            </a:r>
            <a:endParaRPr lang="fr-FR" sz="2400" b="0" u="none" strike="noStrike" dirty="0">
              <a:solidFill>
                <a:schemeClr val="dk1"/>
              </a:solidFill>
              <a:effectLst/>
              <a:uFillTx/>
              <a:latin typeface="Goudy Old Style" panose="02020502050305020303" pitchFamily="18" charset="0"/>
            </a:endParaRPr>
          </a:p>
        </p:txBody>
      </p:sp>
      <p:sp>
        <p:nvSpPr>
          <p:cNvPr id="122" name="PlaceHolder 2"/>
          <p:cNvSpPr>
            <a:spLocks noGrp="1"/>
          </p:cNvSpPr>
          <p:nvPr>
            <p:ph/>
          </p:nvPr>
        </p:nvSpPr>
        <p:spPr>
          <a:xfrm>
            <a:off x="146824" y="854927"/>
            <a:ext cx="5000093" cy="4059792"/>
          </a:xfrm>
          <a:prstGeom prst="rect">
            <a:avLst/>
          </a:prstGeom>
          <a:noFill/>
          <a:ln w="0">
            <a:noFill/>
          </a:ln>
        </p:spPr>
        <p:txBody>
          <a:bodyPr lIns="91440" tIns="91440" rIns="91440" bIns="91440" anchor="b">
            <a:noAutofit/>
          </a:bodyPr>
          <a:lstStyle/>
          <a:p>
            <a:pPr indent="0" algn="just">
              <a:lnSpc>
                <a:spcPct val="120000"/>
              </a:lnSpc>
              <a:buNone/>
              <a:tabLst>
                <a:tab pos="0" algn="l"/>
              </a:tabLst>
            </a:pPr>
            <a:r>
              <a:rPr lang="en-US" sz="1800" b="0" u="none" strike="noStrike" dirty="0">
                <a:solidFill>
                  <a:schemeClr val="dk1"/>
                </a:solidFill>
                <a:effectLst/>
                <a:uFillTx/>
                <a:latin typeface="Calibri"/>
                <a:ea typeface="Public Sans"/>
              </a:rPr>
              <a:t>The integration of </a:t>
            </a:r>
            <a:r>
              <a:rPr lang="en-US" sz="1800" b="1" i="1" u="none" strike="noStrike" dirty="0">
                <a:solidFill>
                  <a:schemeClr val="dk1"/>
                </a:solidFill>
                <a:effectLst/>
                <a:uFillTx/>
                <a:latin typeface="Calibri"/>
                <a:ea typeface="Public Sans"/>
              </a:rPr>
              <a:t>AI technology</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with </a:t>
            </a:r>
            <a:r>
              <a:rPr lang="en-US" sz="1800" b="1" i="1" u="none" strike="noStrike" dirty="0">
                <a:solidFill>
                  <a:schemeClr val="dk1"/>
                </a:solidFill>
                <a:effectLst/>
                <a:uFillTx/>
                <a:latin typeface="Calibri"/>
                <a:ea typeface="Public Sans"/>
              </a:rPr>
              <a:t>skilled labor</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has proven to be transformative for rainwater harvesting systems. This synergy results in significantly enhanced system effectiveness, as AI optimizes water capture and management processes. Additionally, the reliability of these systems is improved through predictive analytics and automation, reducing downtime and maintenance needs. Ultimately, these advancements lead to better </a:t>
            </a:r>
            <a:r>
              <a:rPr lang="en-US" sz="1800" b="1" i="1" u="none" strike="noStrike" dirty="0">
                <a:solidFill>
                  <a:schemeClr val="dk1"/>
                </a:solidFill>
                <a:effectLst/>
                <a:uFillTx/>
                <a:latin typeface="Calibri"/>
                <a:ea typeface="Public Sans"/>
              </a:rPr>
              <a:t>water conservation </a:t>
            </a:r>
            <a:r>
              <a:rPr lang="en-US" sz="1800" b="0" u="none" strike="noStrike" dirty="0">
                <a:solidFill>
                  <a:schemeClr val="dk1"/>
                </a:solidFill>
                <a:effectLst/>
                <a:uFillTx/>
                <a:latin typeface="Calibri"/>
                <a:ea typeface="Public Sans"/>
              </a:rPr>
              <a:t>outcomes, positioning smart harvesting as a crucial strategy in sustainable resource management.</a:t>
            </a:r>
            <a:endParaRPr lang="fr-FR" sz="1800" b="0" u="none" strike="noStrike" dirty="0">
              <a:solidFill>
                <a:srgbClr val="000000"/>
              </a:solidFill>
              <a:effectLst/>
              <a:uFillTx/>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Google Shape;171;p30" title="freepik__adjust__92215.jpeg"/>
          <p:cNvSpPr/>
          <p:nvPr/>
        </p:nvSpPr>
        <p:spPr>
          <a:xfrm>
            <a:off x="5822795" y="832805"/>
            <a:ext cx="3122341" cy="3843273"/>
          </a:xfrm>
          <a:prstGeom prst="roundRect">
            <a:avLst>
              <a:gd name="adj" fmla="val 8045"/>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124" name="PlaceHolder 1"/>
          <p:cNvSpPr>
            <a:spLocks noGrp="1"/>
          </p:cNvSpPr>
          <p:nvPr>
            <p:ph type="title"/>
          </p:nvPr>
        </p:nvSpPr>
        <p:spPr>
          <a:xfrm>
            <a:off x="228600" y="228781"/>
            <a:ext cx="8618034" cy="604024"/>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US" sz="2400" b="1" u="none" strike="noStrike" dirty="0">
                <a:solidFill>
                  <a:schemeClr val="dk1"/>
                </a:solidFill>
                <a:effectLst/>
                <a:uFillTx/>
                <a:latin typeface="Goudy Old Style" panose="02020502050305020303" pitchFamily="18" charset="0"/>
                <a:ea typeface="Sora"/>
              </a:rPr>
              <a:t>CONCLUSION</a:t>
            </a:r>
            <a:endParaRPr lang="fr-FR" sz="2400" b="0" u="none" strike="noStrike" dirty="0">
              <a:solidFill>
                <a:schemeClr val="dk1"/>
              </a:solidFill>
              <a:effectLst/>
              <a:uFillTx/>
              <a:latin typeface="Goudy Old Style" panose="02020502050305020303" pitchFamily="18" charset="0"/>
            </a:endParaRPr>
          </a:p>
        </p:txBody>
      </p:sp>
      <p:sp>
        <p:nvSpPr>
          <p:cNvPr id="125" name="PlaceHolder 2"/>
          <p:cNvSpPr>
            <a:spLocks noGrp="1"/>
          </p:cNvSpPr>
          <p:nvPr>
            <p:ph/>
          </p:nvPr>
        </p:nvSpPr>
        <p:spPr>
          <a:xfrm>
            <a:off x="198863" y="832805"/>
            <a:ext cx="5473389" cy="4095284"/>
          </a:xfrm>
          <a:prstGeom prst="rect">
            <a:avLst/>
          </a:prstGeom>
          <a:noFill/>
          <a:ln w="0">
            <a:noFill/>
          </a:ln>
        </p:spPr>
        <p:txBody>
          <a:bodyPr lIns="91440" tIns="91440" rIns="91440" bIns="91440" anchor="b">
            <a:noAutofit/>
          </a:bodyPr>
          <a:lstStyle/>
          <a:p>
            <a:pPr indent="0" algn="just">
              <a:lnSpc>
                <a:spcPct val="120000"/>
              </a:lnSpc>
              <a:buNone/>
              <a:tabLst>
                <a:tab pos="0" algn="l"/>
              </a:tabLst>
            </a:pPr>
            <a:r>
              <a:rPr lang="en-US" sz="1800" b="0" u="none" strike="noStrike" dirty="0">
                <a:solidFill>
                  <a:schemeClr val="dk1"/>
                </a:solidFill>
                <a:effectLst/>
                <a:uFillTx/>
                <a:latin typeface="Calibri"/>
                <a:ea typeface="Public Sans"/>
              </a:rPr>
              <a:t>In conclusion, </a:t>
            </a:r>
            <a:r>
              <a:rPr lang="en-US" sz="1800" b="1" i="1" u="none" strike="noStrike" dirty="0">
                <a:solidFill>
                  <a:schemeClr val="dk1"/>
                </a:solidFill>
                <a:effectLst/>
                <a:uFillTx/>
                <a:latin typeface="Calibri"/>
                <a:ea typeface="Public Sans"/>
              </a:rPr>
              <a:t>smart rainwater harvesting</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systems that integrate </a:t>
            </a:r>
            <a:r>
              <a:rPr lang="en-US" sz="1800" b="1" i="1" u="none" strike="noStrike" dirty="0">
                <a:solidFill>
                  <a:schemeClr val="dk1"/>
                </a:solidFill>
                <a:effectLst/>
                <a:uFillTx/>
                <a:latin typeface="Calibri"/>
                <a:ea typeface="Public Sans"/>
              </a:rPr>
              <a:t>AI technology</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alongside </a:t>
            </a:r>
            <a:r>
              <a:rPr lang="en-US" sz="1800" b="1" i="1" u="none" strike="noStrike" dirty="0">
                <a:solidFill>
                  <a:schemeClr val="dk1"/>
                </a:solidFill>
                <a:effectLst/>
                <a:uFillTx/>
                <a:latin typeface="Calibri"/>
                <a:ea typeface="Public Sans"/>
              </a:rPr>
              <a:t>skilled installers</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offer a powerful solution for improving water management practices. This approach significantly boosts operational efficiency, enabling more effective collection and utilization of rainwater. Furthermore, the combination of advanced analytics and expert oversight promotes </a:t>
            </a:r>
            <a:r>
              <a:rPr lang="en-US" sz="1800" b="1" i="1" u="none" strike="noStrike" dirty="0">
                <a:solidFill>
                  <a:schemeClr val="dk1"/>
                </a:solidFill>
                <a:effectLst/>
                <a:uFillTx/>
                <a:latin typeface="Calibri"/>
                <a:ea typeface="Public Sans"/>
              </a:rPr>
              <a:t>sustainability</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ensuring that water resources are preserved for future use. As communities face increasing water scarcity, adopting such innovative systems becomes essential for achieving long-term environmental resilience.</a:t>
            </a:r>
            <a:endParaRPr lang="fr-FR" sz="1800" b="0" u="none" strike="noStrike" dirty="0">
              <a:solidFill>
                <a:srgbClr val="000000"/>
              </a:solidFill>
              <a:effectLst/>
              <a:uFillTx/>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09E86-7C51-A51C-2B97-998B2F431099}"/>
              </a:ext>
            </a:extLst>
          </p:cNvPr>
          <p:cNvSpPr>
            <a:spLocks noGrp="1"/>
          </p:cNvSpPr>
          <p:nvPr>
            <p:ph type="title"/>
          </p:nvPr>
        </p:nvSpPr>
        <p:spPr>
          <a:xfrm>
            <a:off x="2028689" y="1675935"/>
            <a:ext cx="5086621" cy="1791629"/>
          </a:xfrm>
        </p:spPr>
        <p:txBody>
          <a:bodyPr/>
          <a:lstStyle/>
          <a:p>
            <a:pPr algn="ctr"/>
            <a:r>
              <a:rPr lang="en-IN" b="1" i="1" dirty="0">
                <a:latin typeface="Goudy Old Style" panose="02020502050305020303" pitchFamily="18" charset="0"/>
              </a:rPr>
              <a:t>THANK YOU</a:t>
            </a:r>
          </a:p>
        </p:txBody>
      </p:sp>
    </p:spTree>
    <p:extLst>
      <p:ext uri="{BB962C8B-B14F-4D97-AF65-F5344CB8AC3E}">
        <p14:creationId xmlns:p14="http://schemas.microsoft.com/office/powerpoint/2010/main" val="2398933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Google Shape;134;p27"/>
          <p:cNvPicPr/>
          <p:nvPr/>
        </p:nvPicPr>
        <p:blipFill>
          <a:blip r:embed="rId2"/>
          <a:srcRect t="5212" b="5204"/>
          <a:stretch/>
        </p:blipFill>
        <p:spPr>
          <a:xfrm flipH="1">
            <a:off x="360" y="540"/>
            <a:ext cx="9143640" cy="5142960"/>
          </a:xfrm>
          <a:prstGeom prst="rect">
            <a:avLst/>
          </a:prstGeom>
          <a:noFill/>
          <a:ln w="0">
            <a:noFill/>
          </a:ln>
        </p:spPr>
      </p:pic>
      <p:grpSp>
        <p:nvGrpSpPr>
          <p:cNvPr id="64" name="Google Shape;135;p27"/>
          <p:cNvGrpSpPr/>
          <p:nvPr/>
        </p:nvGrpSpPr>
        <p:grpSpPr>
          <a:xfrm>
            <a:off x="1405053" y="89878"/>
            <a:ext cx="6006479" cy="980640"/>
            <a:chOff x="-553320" y="270720"/>
            <a:chExt cx="9278280" cy="1300320"/>
          </a:xfrm>
        </p:grpSpPr>
        <p:sp>
          <p:nvSpPr>
            <p:cNvPr id="65" name="Google Shape;136;p27"/>
            <p:cNvSpPr/>
            <p:nvPr/>
          </p:nvSpPr>
          <p:spPr>
            <a:xfrm>
              <a:off x="-553320" y="270720"/>
              <a:ext cx="9278280" cy="1300320"/>
            </a:xfrm>
            <a:prstGeom prst="roundRect">
              <a:avLst>
                <a:gd name="adj" fmla="val 43641"/>
              </a:avLst>
            </a:prstGeom>
            <a:solidFill>
              <a:schemeClr val="accen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6" name="Google Shape;137;p27"/>
            <p:cNvSpPr/>
            <p:nvPr/>
          </p:nvSpPr>
          <p:spPr>
            <a:xfrm>
              <a:off x="-343800" y="465480"/>
              <a:ext cx="207720" cy="207720"/>
            </a:xfrm>
            <a:prstGeom prst="ellipse">
              <a:avLst/>
            </a:prstGeom>
            <a:solidFill>
              <a:schemeClr val="accent1"/>
            </a:solidFill>
            <a:ln w="0">
              <a:noFill/>
            </a:ln>
          </p:spPr>
          <p:style>
            <a:lnRef idx="0">
              <a:scrgbClr r="0" g="0" b="0"/>
            </a:lnRef>
            <a:fillRef idx="0">
              <a:scrgbClr r="0" g="0" b="0"/>
            </a:fillRef>
            <a:effectRef idx="0">
              <a:scrgbClr r="0" g="0" b="0"/>
            </a:effectRef>
            <a:fontRef idx="minor"/>
          </p:style>
          <p:txBody>
            <a:bodyPr tIns="73440" bIns="73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67" name="PlaceHolder 1"/>
          <p:cNvSpPr>
            <a:spLocks noGrp="1"/>
          </p:cNvSpPr>
          <p:nvPr>
            <p:ph type="title"/>
          </p:nvPr>
        </p:nvSpPr>
        <p:spPr>
          <a:xfrm>
            <a:off x="1192172" y="-96910"/>
            <a:ext cx="6219360" cy="980640"/>
          </a:xfrm>
          <a:prstGeom prst="rect">
            <a:avLst/>
          </a:prstGeom>
          <a:noFill/>
          <a:ln w="0">
            <a:noFill/>
          </a:ln>
          <a:effectLst>
            <a:outerShdw blurRad="57240" dist="19080" dir="5400000" rotWithShape="0">
              <a:srgbClr val="FFFFFF">
                <a:alpha val="5000"/>
              </a:srgbClr>
            </a:outerShdw>
          </a:effectLst>
        </p:spPr>
        <p:txBody>
          <a:bodyPr lIns="91440" tIns="91440" rIns="91440" bIns="91440" anchor="ctr">
            <a:normAutofit fontScale="90000"/>
          </a:bodyPr>
          <a:lstStyle/>
          <a:p>
            <a:pPr indent="0" algn="ctr">
              <a:lnSpc>
                <a:spcPct val="100000"/>
              </a:lnSpc>
              <a:buNone/>
              <a:tabLst>
                <a:tab pos="0" algn="l"/>
              </a:tabLst>
            </a:pPr>
            <a:r>
              <a:rPr lang="en-US" sz="3200" b="1" u="none" strike="noStrike" dirty="0">
                <a:solidFill>
                  <a:schemeClr val="dk1"/>
                </a:solidFill>
                <a:effectLst/>
                <a:uFillTx/>
                <a:latin typeface="Colonna MT" panose="04020805060202030203" pitchFamily="82" charset="0"/>
                <a:ea typeface="Sora"/>
              </a:rPr>
              <a:t>SMART RAINWATER HARVESTING</a:t>
            </a:r>
            <a:endParaRPr lang="fr-FR" sz="3200" b="0" u="none" strike="noStrike" dirty="0">
              <a:solidFill>
                <a:schemeClr val="dk1"/>
              </a:solidFill>
              <a:effectLst/>
              <a:uFillTx/>
              <a:latin typeface="Colonna MT" panose="04020805060202030203" pitchFamily="82" charset="0"/>
            </a:endParaRPr>
          </a:p>
        </p:txBody>
      </p:sp>
      <p:sp>
        <p:nvSpPr>
          <p:cNvPr id="68" name="PlaceHolder 2"/>
          <p:cNvSpPr>
            <a:spLocks noGrp="1"/>
          </p:cNvSpPr>
          <p:nvPr>
            <p:ph type="subTitle"/>
          </p:nvPr>
        </p:nvSpPr>
        <p:spPr>
          <a:xfrm>
            <a:off x="2447032" y="459985"/>
            <a:ext cx="3709639" cy="446048"/>
          </a:xfrm>
          <a:prstGeom prst="rect">
            <a:avLst/>
          </a:prstGeom>
          <a:noFill/>
          <a:ln w="0">
            <a:noFill/>
          </a:ln>
          <a:effectLst>
            <a:outerShdw blurRad="57240" dist="19080" dir="5400000" rotWithShape="0">
              <a:srgbClr val="000000">
                <a:alpha val="50000"/>
              </a:srgbClr>
            </a:outerShdw>
          </a:effectLst>
        </p:spPr>
        <p:txBody>
          <a:bodyPr lIns="91440" tIns="91440" rIns="91440" bIns="91440" anchor="t">
            <a:normAutofit lnSpcReduction="10000"/>
          </a:bodyPr>
          <a:lstStyle/>
          <a:p>
            <a:pPr indent="0" algn="ctr">
              <a:lnSpc>
                <a:spcPct val="120000"/>
              </a:lnSpc>
              <a:buNone/>
              <a:tabLst>
                <a:tab pos="0" algn="l"/>
              </a:tabLst>
            </a:pPr>
            <a:r>
              <a:rPr lang="en-US" sz="1600" b="0" u="none" strike="noStrike" dirty="0">
                <a:solidFill>
                  <a:schemeClr val="dk1"/>
                </a:solidFill>
                <a:effectLst/>
                <a:uFillTx/>
                <a:latin typeface="Berlin Sans FB" panose="020E0602020502020306" pitchFamily="34" charset="0"/>
                <a:ea typeface="Public Sans"/>
              </a:rPr>
              <a:t>USING AI WITH SKILLED INSTALLERS</a:t>
            </a:r>
            <a:endParaRPr lang="en-US" sz="1600" b="0" u="none" strike="noStrike" dirty="0">
              <a:solidFill>
                <a:srgbClr val="000000"/>
              </a:solidFill>
              <a:effectLst/>
              <a:uFillTx/>
              <a:latin typeface="Berlin Sans FB" panose="020E0602020502020306"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laceHolder 1"/>
          <p:cNvSpPr>
            <a:spLocks noGrp="1"/>
          </p:cNvSpPr>
          <p:nvPr>
            <p:ph type="title"/>
          </p:nvPr>
        </p:nvSpPr>
        <p:spPr>
          <a:xfrm>
            <a:off x="228600" y="228600"/>
            <a:ext cx="8476920" cy="1027771"/>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US" sz="3000" b="1" u="none" strike="noStrike" dirty="0">
                <a:solidFill>
                  <a:schemeClr val="dk1"/>
                </a:solidFill>
                <a:effectLst/>
                <a:uFillTx/>
                <a:latin typeface="Goudy Old Style" panose="02020502050305020303" pitchFamily="18" charset="0"/>
                <a:ea typeface="Sora"/>
              </a:rPr>
              <a:t>INTRODUCTION</a:t>
            </a:r>
            <a:endParaRPr lang="fr-FR" sz="3000" b="0" u="none" strike="noStrike" dirty="0">
              <a:solidFill>
                <a:schemeClr val="dk1"/>
              </a:solidFill>
              <a:effectLst/>
              <a:uFillTx/>
              <a:latin typeface="Goudy Old Style" panose="02020502050305020303" pitchFamily="18" charset="0"/>
            </a:endParaRPr>
          </a:p>
        </p:txBody>
      </p:sp>
      <p:sp>
        <p:nvSpPr>
          <p:cNvPr id="70" name="PlaceHolder 2"/>
          <p:cNvSpPr>
            <a:spLocks noGrp="1"/>
          </p:cNvSpPr>
          <p:nvPr>
            <p:ph type="subTitle"/>
          </p:nvPr>
        </p:nvSpPr>
        <p:spPr>
          <a:xfrm>
            <a:off x="154258" y="1117662"/>
            <a:ext cx="4915830" cy="3186708"/>
          </a:xfrm>
          <a:prstGeom prst="rect">
            <a:avLst/>
          </a:prstGeom>
          <a:noFill/>
          <a:ln w="0">
            <a:noFill/>
          </a:ln>
        </p:spPr>
        <p:txBody>
          <a:bodyPr lIns="91440" tIns="91440" rIns="91440" bIns="91440" anchor="t">
            <a:normAutofit fontScale="92500" lnSpcReduction="10000"/>
          </a:bodyPr>
          <a:lstStyle/>
          <a:p>
            <a:pPr indent="0" algn="just">
              <a:lnSpc>
                <a:spcPct val="120000"/>
              </a:lnSpc>
              <a:buNone/>
              <a:tabLst>
                <a:tab pos="0" algn="l"/>
              </a:tabLst>
            </a:pPr>
            <a:r>
              <a:rPr lang="en-US" sz="1800" b="0" u="none" strike="noStrike" dirty="0">
                <a:solidFill>
                  <a:schemeClr val="dk1"/>
                </a:solidFill>
                <a:effectLst/>
                <a:uFillTx/>
                <a:latin typeface="Calibri"/>
                <a:ea typeface="Public Sans"/>
              </a:rPr>
              <a:t>This presentation explores the integration of </a:t>
            </a:r>
            <a:r>
              <a:rPr lang="en-US" sz="1800" b="1" i="1" u="none" strike="noStrike" dirty="0">
                <a:solidFill>
                  <a:schemeClr val="dk1"/>
                </a:solidFill>
                <a:effectLst/>
                <a:uFillTx/>
                <a:latin typeface="Calibri"/>
                <a:ea typeface="Public Sans"/>
              </a:rPr>
              <a:t>AI-driven smart rainwater harvesting</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systems, which leverage advanced technology to optimize water collection and management. By incorporating data analytics and machine learning, these systems can dynamically adjust to environmental conditions. The role of skilled installers is crucial, as their expertise ensures proper system setup and maintenance, leading to enhanced efficiency and sustainability in addressing global water management challenges.</a:t>
            </a:r>
            <a:endParaRPr lang="en-US" sz="1800" b="0" u="none" strike="noStrike" dirty="0">
              <a:solidFill>
                <a:srgbClr val="000000"/>
              </a:solidFill>
              <a:effectLst/>
              <a:uFillTx/>
              <a:latin typeface="OpenSymbol"/>
            </a:endParaRPr>
          </a:p>
        </p:txBody>
      </p:sp>
      <p:pic>
        <p:nvPicPr>
          <p:cNvPr id="3" name="Picture 2">
            <a:extLst>
              <a:ext uri="{FF2B5EF4-FFF2-40B4-BE49-F238E27FC236}">
                <a16:creationId xmlns:a16="http://schemas.microsoft.com/office/drawing/2014/main" id="{27318157-F6A6-C6FA-B398-DF31E6BBA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1117663"/>
            <a:ext cx="3523920" cy="318670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Google Shape;171;p30" title="freepik__adjust__92215.jpeg"/>
          <p:cNvSpPr/>
          <p:nvPr/>
        </p:nvSpPr>
        <p:spPr>
          <a:xfrm>
            <a:off x="5031626" y="176561"/>
            <a:ext cx="3926520" cy="4686120"/>
          </a:xfrm>
          <a:prstGeom prst="roundRect">
            <a:avLst>
              <a:gd name="adj" fmla="val 8045"/>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79" name="PlaceHolder 2"/>
          <p:cNvSpPr>
            <a:spLocks noGrp="1"/>
          </p:cNvSpPr>
          <p:nvPr>
            <p:ph/>
          </p:nvPr>
        </p:nvSpPr>
        <p:spPr>
          <a:xfrm>
            <a:off x="185854" y="512957"/>
            <a:ext cx="4773290" cy="3754244"/>
          </a:xfrm>
          <a:prstGeom prst="rect">
            <a:avLst/>
          </a:prstGeom>
          <a:noFill/>
          <a:ln w="0">
            <a:noFill/>
          </a:ln>
        </p:spPr>
        <p:txBody>
          <a:bodyPr lIns="91440" tIns="91440" rIns="91440" bIns="91440" anchor="b">
            <a:noAutofit/>
          </a:bodyPr>
          <a:lstStyle/>
          <a:p>
            <a:pPr indent="0" algn="just">
              <a:lnSpc>
                <a:spcPct val="120000"/>
              </a:lnSpc>
              <a:buNone/>
              <a:tabLst>
                <a:tab pos="0" algn="l"/>
              </a:tabLst>
            </a:pPr>
            <a:r>
              <a:rPr lang="en-US" sz="1800" b="1" i="1" u="none" strike="noStrike" dirty="0">
                <a:solidFill>
                  <a:schemeClr val="dk1"/>
                </a:solidFill>
                <a:effectLst/>
                <a:uFillTx/>
                <a:latin typeface="Calibri"/>
                <a:ea typeface="Public Sans"/>
              </a:rPr>
              <a:t>Smart Rainwater Harvesting Using AI with Skilled Installers</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is an innovative approach to managing water resources efficiently. This presentation highlights how </a:t>
            </a:r>
            <a:r>
              <a:rPr lang="en-US" sz="1800" b="1" i="1" u="none" strike="noStrike" dirty="0">
                <a:solidFill>
                  <a:schemeClr val="dk1"/>
                </a:solidFill>
                <a:effectLst/>
                <a:uFillTx/>
                <a:latin typeface="Calibri"/>
                <a:ea typeface="Public Sans"/>
              </a:rPr>
              <a:t>artificial intelligence</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can optimize harvesting systems, enhancing their effectiveness in diverse climates. The collaboration with </a:t>
            </a:r>
            <a:r>
              <a:rPr lang="en-US" sz="1800" b="1" i="1" u="none" strike="noStrike" dirty="0">
                <a:solidFill>
                  <a:schemeClr val="dk1"/>
                </a:solidFill>
                <a:effectLst/>
                <a:uFillTx/>
                <a:latin typeface="Calibri"/>
                <a:ea typeface="Public Sans"/>
              </a:rPr>
              <a:t>skilled installers</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ensures that these advanced systems are correctly implemented and maintained, ultimately leading to improved sustainability and resource conservation in water management practices.</a:t>
            </a:r>
            <a:endParaRPr lang="fr-FR" sz="1800" b="0" u="none" strike="noStrike" dirty="0">
              <a:solidFill>
                <a:srgbClr val="000000"/>
              </a:solidFill>
              <a:effectLst/>
              <a:uFillTx/>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228600" y="228600"/>
            <a:ext cx="8476920" cy="131400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US" sz="2400" b="1" u="none" strike="noStrike" dirty="0">
                <a:solidFill>
                  <a:schemeClr val="dk1"/>
                </a:solidFill>
                <a:effectLst/>
                <a:uFillTx/>
                <a:latin typeface="Goudy Old Style" panose="02020502050305020303" pitchFamily="18" charset="0"/>
                <a:ea typeface="Sora"/>
              </a:rPr>
              <a:t>IMPORTANCE OF SMART RAINWATER HARVESTING</a:t>
            </a:r>
            <a:endParaRPr lang="fr-FR" sz="2400" b="0" u="none" strike="noStrike" dirty="0">
              <a:solidFill>
                <a:schemeClr val="dk1"/>
              </a:solidFill>
              <a:effectLst/>
              <a:uFillTx/>
              <a:latin typeface="Goudy Old Style" panose="02020502050305020303" pitchFamily="18" charset="0"/>
            </a:endParaRPr>
          </a:p>
        </p:txBody>
      </p:sp>
      <p:sp>
        <p:nvSpPr>
          <p:cNvPr id="81" name="PlaceHolder 2"/>
          <p:cNvSpPr>
            <a:spLocks noGrp="1"/>
          </p:cNvSpPr>
          <p:nvPr>
            <p:ph type="subTitle"/>
          </p:nvPr>
        </p:nvSpPr>
        <p:spPr>
          <a:xfrm>
            <a:off x="228600" y="1293541"/>
            <a:ext cx="5101683" cy="3107473"/>
          </a:xfrm>
          <a:prstGeom prst="rect">
            <a:avLst/>
          </a:prstGeom>
          <a:noFill/>
          <a:ln w="0">
            <a:noFill/>
          </a:ln>
        </p:spPr>
        <p:txBody>
          <a:bodyPr lIns="91440" tIns="91440" rIns="91440" bIns="91440" anchor="t">
            <a:normAutofit fontScale="92500" lnSpcReduction="20000"/>
          </a:bodyPr>
          <a:lstStyle/>
          <a:p>
            <a:pPr indent="0" algn="just">
              <a:lnSpc>
                <a:spcPct val="120000"/>
              </a:lnSpc>
              <a:buNone/>
              <a:tabLst>
                <a:tab pos="0" algn="l"/>
              </a:tabLst>
            </a:pPr>
            <a:r>
              <a:rPr lang="en-US" sz="1800" b="1" i="1" u="none" strike="noStrike" dirty="0">
                <a:solidFill>
                  <a:schemeClr val="dk1"/>
                </a:solidFill>
                <a:effectLst/>
                <a:uFillTx/>
                <a:latin typeface="Calibri"/>
                <a:ea typeface="Public Sans"/>
              </a:rPr>
              <a:t>Smart rainwater harvesting</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is essential for maximizing water efficiency, especially in regions facing water scarcity. By reducing waste, these systems not only conserve valuable resources but also contribute to </a:t>
            </a:r>
            <a:r>
              <a:rPr lang="en-US" sz="1800" b="1" i="1" u="none" strike="noStrike" dirty="0">
                <a:solidFill>
                  <a:schemeClr val="dk1"/>
                </a:solidFill>
                <a:effectLst/>
                <a:uFillTx/>
                <a:latin typeface="Calibri"/>
                <a:ea typeface="Public Sans"/>
              </a:rPr>
              <a:t>environmental sustainability</a:t>
            </a:r>
            <a:r>
              <a:rPr lang="en-US" sz="1800" b="0" u="none" strike="noStrike" dirty="0">
                <a:solidFill>
                  <a:schemeClr val="dk1"/>
                </a:solidFill>
                <a:effectLst/>
                <a:uFillTx/>
                <a:latin typeface="Calibri"/>
                <a:ea typeface="Public Sans"/>
              </a:rPr>
              <a:t>. The integration of </a:t>
            </a:r>
            <a:r>
              <a:rPr lang="en-US" sz="1800" b="1" i="1" u="none" strike="noStrike" dirty="0">
                <a:solidFill>
                  <a:schemeClr val="dk1"/>
                </a:solidFill>
                <a:effectLst/>
                <a:uFillTx/>
                <a:latin typeface="Calibri"/>
                <a:ea typeface="Public Sans"/>
              </a:rPr>
              <a:t>artificial intelligence</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further enhances these systems by analyzing data to optimize collection, storage, and distribution, thereby maximizing output and ensuring that communities can rely on a consistent water supply. This innovative approach is crucial for future water management strategies.</a:t>
            </a:r>
            <a:endParaRPr lang="en-US" sz="1800" b="0" u="none" strike="noStrike" dirty="0">
              <a:solidFill>
                <a:srgbClr val="000000"/>
              </a:solidFill>
              <a:effectLst/>
              <a:uFillTx/>
              <a:latin typeface="OpenSymbol"/>
            </a:endParaRPr>
          </a:p>
        </p:txBody>
      </p:sp>
      <p:pic>
        <p:nvPicPr>
          <p:cNvPr id="3" name="Picture 2">
            <a:extLst>
              <a:ext uri="{FF2B5EF4-FFF2-40B4-BE49-F238E27FC236}">
                <a16:creationId xmlns:a16="http://schemas.microsoft.com/office/drawing/2014/main" id="{13F7FA83-1677-ED52-EEF4-7731D156EF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293541"/>
            <a:ext cx="3429000" cy="31074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228600" y="228600"/>
            <a:ext cx="8476920" cy="131400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US" sz="2400" b="1" u="none" strike="noStrike" dirty="0">
                <a:solidFill>
                  <a:schemeClr val="dk1"/>
                </a:solidFill>
                <a:effectLst/>
                <a:uFillTx/>
                <a:latin typeface="Goudy Old Style" panose="02020502050305020303" pitchFamily="18" charset="0"/>
                <a:ea typeface="Sora"/>
              </a:rPr>
              <a:t>ROLE OF SKILLED INSTALLERS AND AI</a:t>
            </a:r>
            <a:endParaRPr lang="fr-FR" sz="2400" b="0" u="none" strike="noStrike" dirty="0">
              <a:solidFill>
                <a:schemeClr val="dk1"/>
              </a:solidFill>
              <a:effectLst/>
              <a:uFillTx/>
              <a:latin typeface="Goudy Old Style" panose="02020502050305020303" pitchFamily="18" charset="0"/>
            </a:endParaRPr>
          </a:p>
        </p:txBody>
      </p:sp>
      <p:sp>
        <p:nvSpPr>
          <p:cNvPr id="83" name="PlaceHolder 2"/>
          <p:cNvSpPr>
            <a:spLocks noGrp="1"/>
          </p:cNvSpPr>
          <p:nvPr>
            <p:ph type="subTitle"/>
          </p:nvPr>
        </p:nvSpPr>
        <p:spPr>
          <a:xfrm>
            <a:off x="228600" y="1542600"/>
            <a:ext cx="8476920" cy="2542680"/>
          </a:xfrm>
          <a:prstGeom prst="rect">
            <a:avLst/>
          </a:prstGeom>
          <a:noFill/>
          <a:ln w="0">
            <a:noFill/>
          </a:ln>
        </p:spPr>
        <p:txBody>
          <a:bodyPr lIns="91440" tIns="91440" rIns="91440" bIns="91440" anchor="t">
            <a:normAutofit/>
          </a:bodyPr>
          <a:lstStyle/>
          <a:p>
            <a:pPr indent="0" algn="just">
              <a:lnSpc>
                <a:spcPct val="120000"/>
              </a:lnSpc>
              <a:buNone/>
              <a:tabLst>
                <a:tab pos="0" algn="l"/>
              </a:tabLst>
            </a:pPr>
            <a:r>
              <a:rPr lang="en-US" sz="1800" b="0" u="none" strike="noStrike" dirty="0">
                <a:solidFill>
                  <a:schemeClr val="dk1"/>
                </a:solidFill>
                <a:effectLst/>
                <a:uFillTx/>
                <a:latin typeface="Calibri"/>
                <a:ea typeface="Public Sans"/>
              </a:rPr>
              <a:t>The </a:t>
            </a:r>
            <a:r>
              <a:rPr lang="en-US" sz="1800" b="1" i="1" u="none" strike="noStrike" dirty="0">
                <a:solidFill>
                  <a:schemeClr val="dk1"/>
                </a:solidFill>
                <a:effectLst/>
                <a:uFillTx/>
                <a:latin typeface="Calibri"/>
                <a:ea typeface="Public Sans"/>
              </a:rPr>
              <a:t>role of skilled installers</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is critical in the successful implementation of smart rainwater harvesting systems. They not only ensure proper setup but also conduct regular maintenance, identifying issues early to prevent system failures. Meanwhile, </a:t>
            </a:r>
            <a:r>
              <a:rPr lang="en-US" sz="1800" b="1" i="1" u="none" strike="noStrike" dirty="0">
                <a:solidFill>
                  <a:schemeClr val="dk1"/>
                </a:solidFill>
                <a:effectLst/>
                <a:uFillTx/>
                <a:latin typeface="Calibri"/>
                <a:ea typeface="Public Sans"/>
              </a:rPr>
              <a:t>artificial intelligence</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plays a pivotal part by analyzing real-time data, optimizing performance based on weather conditions, and adjusting the system accordingly. This synergy enhances overall water collection efficiency and promotes sustainable resource management.</a:t>
            </a:r>
            <a:endParaRPr lang="en-US" sz="1800" b="0" u="none" strike="noStrike" dirty="0">
              <a:solidFill>
                <a:srgbClr val="000000"/>
              </a:solidFill>
              <a:effectLst/>
              <a:uFillTx/>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Google Shape;171;p30" title="freepik__adjust__92215.jpeg"/>
          <p:cNvSpPr/>
          <p:nvPr/>
        </p:nvSpPr>
        <p:spPr>
          <a:xfrm>
            <a:off x="5067000" y="899532"/>
            <a:ext cx="3926520" cy="4015188"/>
          </a:xfrm>
          <a:prstGeom prst="roundRect">
            <a:avLst>
              <a:gd name="adj" fmla="val 8045"/>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
        <p:nvSpPr>
          <p:cNvPr id="91" name="PlaceHolder 1"/>
          <p:cNvSpPr>
            <a:spLocks noGrp="1"/>
          </p:cNvSpPr>
          <p:nvPr>
            <p:ph type="title"/>
          </p:nvPr>
        </p:nvSpPr>
        <p:spPr>
          <a:xfrm>
            <a:off x="150480" y="176561"/>
            <a:ext cx="8843040" cy="722971"/>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US" sz="2400" b="1" u="none" strike="noStrike" dirty="0">
                <a:solidFill>
                  <a:schemeClr val="dk1"/>
                </a:solidFill>
                <a:effectLst/>
                <a:uFillTx/>
                <a:latin typeface="Goudy Old Style" panose="02020502050305020303" pitchFamily="18" charset="0"/>
                <a:ea typeface="Sora"/>
              </a:rPr>
              <a:t>CHALLENGES IN TRADITIONAL RAINWATER HARVESTING</a:t>
            </a:r>
            <a:endParaRPr lang="fr-FR" sz="2400" b="0" u="none" strike="noStrike" dirty="0">
              <a:solidFill>
                <a:schemeClr val="dk1"/>
              </a:solidFill>
              <a:effectLst/>
              <a:uFillTx/>
              <a:latin typeface="Goudy Old Style" panose="02020502050305020303" pitchFamily="18" charset="0"/>
            </a:endParaRPr>
          </a:p>
        </p:txBody>
      </p:sp>
      <p:sp>
        <p:nvSpPr>
          <p:cNvPr id="92" name="PlaceHolder 2"/>
          <p:cNvSpPr>
            <a:spLocks noGrp="1"/>
          </p:cNvSpPr>
          <p:nvPr>
            <p:ph/>
          </p:nvPr>
        </p:nvSpPr>
        <p:spPr>
          <a:xfrm>
            <a:off x="228600" y="810322"/>
            <a:ext cx="4692805" cy="4104398"/>
          </a:xfrm>
          <a:prstGeom prst="rect">
            <a:avLst/>
          </a:prstGeom>
          <a:noFill/>
          <a:ln w="0">
            <a:noFill/>
          </a:ln>
        </p:spPr>
        <p:txBody>
          <a:bodyPr lIns="91440" tIns="91440" rIns="91440" bIns="91440" anchor="b">
            <a:noAutofit/>
          </a:bodyPr>
          <a:lstStyle/>
          <a:p>
            <a:pPr indent="0" algn="just">
              <a:lnSpc>
                <a:spcPct val="120000"/>
              </a:lnSpc>
              <a:buNone/>
              <a:tabLst>
                <a:tab pos="0" algn="l"/>
              </a:tabLst>
            </a:pPr>
            <a:r>
              <a:rPr lang="en-US" sz="1800" b="0" u="none" strike="noStrike" dirty="0">
                <a:solidFill>
                  <a:schemeClr val="dk1"/>
                </a:solidFill>
                <a:effectLst/>
                <a:uFillTx/>
                <a:latin typeface="Calibri"/>
                <a:ea typeface="Public Sans"/>
              </a:rPr>
              <a:t>Traditional rainwater harvesting systems often encounter significant challenges, including </a:t>
            </a:r>
            <a:r>
              <a:rPr lang="en-US" sz="1800" b="1" i="1" u="none" strike="noStrike" dirty="0">
                <a:solidFill>
                  <a:schemeClr val="dk1"/>
                </a:solidFill>
                <a:effectLst/>
                <a:uFillTx/>
                <a:latin typeface="Calibri"/>
                <a:ea typeface="Public Sans"/>
              </a:rPr>
              <a:t>inefficiencies</a:t>
            </a:r>
            <a:r>
              <a:rPr lang="en-US" sz="1800" b="0" u="none" strike="noStrike" dirty="0">
                <a:solidFill>
                  <a:schemeClr val="dk1"/>
                </a:solidFill>
                <a:effectLst/>
                <a:uFillTx/>
                <a:latin typeface="Calibri"/>
                <a:ea typeface="Public Sans"/>
              </a:rPr>
              <a:t> in water collection and storage processes. Manual operation can lead to </a:t>
            </a:r>
            <a:r>
              <a:rPr lang="en-US" sz="1800" b="1" i="1" u="none" strike="noStrike" dirty="0">
                <a:solidFill>
                  <a:schemeClr val="dk1"/>
                </a:solidFill>
                <a:effectLst/>
                <a:uFillTx/>
                <a:latin typeface="Calibri"/>
                <a:ea typeface="Public Sans"/>
              </a:rPr>
              <a:t>maintenance issues</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as these systems require regular checks and repairs, which may be overlooked. Additionally, their inability to </a:t>
            </a:r>
            <a:r>
              <a:rPr lang="en-US" sz="1800" b="1" i="1" u="none" strike="noStrike" dirty="0">
                <a:solidFill>
                  <a:schemeClr val="dk1"/>
                </a:solidFill>
                <a:effectLst/>
                <a:uFillTx/>
                <a:latin typeface="Calibri"/>
                <a:ea typeface="Public Sans"/>
              </a:rPr>
              <a:t>adapt</a:t>
            </a:r>
            <a:r>
              <a:rPr lang="en-US" sz="1800" b="0" u="none" strike="noStrike" dirty="0">
                <a:solidFill>
                  <a:schemeClr val="dk1"/>
                </a:solidFill>
                <a:effectLst/>
                <a:uFillTx/>
                <a:latin typeface="Calibri"/>
                <a:ea typeface="Public Sans"/>
              </a:rPr>
              <a:t> to changing weather patterns makes them less reliable. For instance, without real-time data, collectors may either overflow during heavy rains or underperform in dry spells, resulting in inconsistent water supply and resource wastage.</a:t>
            </a:r>
            <a:endParaRPr lang="fr-FR" sz="1800" b="0" u="none" strike="noStrike" dirty="0">
              <a:solidFill>
                <a:srgbClr val="000000"/>
              </a:solidFill>
              <a:effectLst/>
              <a:uFillTx/>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228600" y="228600"/>
            <a:ext cx="8476920" cy="667260"/>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US" sz="2400" b="1" u="none" strike="noStrike" dirty="0">
                <a:solidFill>
                  <a:schemeClr val="dk1"/>
                </a:solidFill>
                <a:effectLst/>
                <a:uFillTx/>
                <a:latin typeface="Goudy Old Style" panose="02020502050305020303" pitchFamily="18" charset="0"/>
                <a:ea typeface="Sora"/>
              </a:rPr>
              <a:t>GOALS FOR SMART INTEGRATION</a:t>
            </a:r>
            <a:endParaRPr lang="fr-FR" sz="2400" b="0" u="none" strike="noStrike" dirty="0">
              <a:solidFill>
                <a:schemeClr val="dk1"/>
              </a:solidFill>
              <a:effectLst/>
              <a:uFillTx/>
              <a:latin typeface="Goudy Old Style" panose="02020502050305020303" pitchFamily="18" charset="0"/>
            </a:endParaRPr>
          </a:p>
        </p:txBody>
      </p:sp>
      <p:sp>
        <p:nvSpPr>
          <p:cNvPr id="94" name="PlaceHolder 2"/>
          <p:cNvSpPr>
            <a:spLocks noGrp="1"/>
          </p:cNvSpPr>
          <p:nvPr>
            <p:ph type="subTitle"/>
          </p:nvPr>
        </p:nvSpPr>
        <p:spPr>
          <a:xfrm>
            <a:off x="248114" y="1300410"/>
            <a:ext cx="8647771" cy="2773502"/>
          </a:xfrm>
          <a:prstGeom prst="rect">
            <a:avLst/>
          </a:prstGeom>
          <a:noFill/>
          <a:ln w="0">
            <a:noFill/>
          </a:ln>
        </p:spPr>
        <p:txBody>
          <a:bodyPr lIns="91440" tIns="91440" rIns="91440" bIns="91440" anchor="t">
            <a:noAutofit/>
          </a:bodyPr>
          <a:lstStyle/>
          <a:p>
            <a:pPr indent="0" algn="just">
              <a:lnSpc>
                <a:spcPct val="120000"/>
              </a:lnSpc>
              <a:buNone/>
              <a:tabLst>
                <a:tab pos="0" algn="l"/>
              </a:tabLst>
            </a:pPr>
            <a:r>
              <a:rPr lang="en-US" sz="1800" b="0" u="none" strike="noStrike" dirty="0">
                <a:solidFill>
                  <a:schemeClr val="dk1"/>
                </a:solidFill>
                <a:effectLst/>
                <a:uFillTx/>
                <a:latin typeface="Calibri"/>
                <a:ea typeface="Public Sans"/>
              </a:rPr>
              <a:t>The primary goals for </a:t>
            </a:r>
            <a:r>
              <a:rPr lang="en-US" sz="1800" b="1" i="1" u="none" strike="noStrike" dirty="0">
                <a:solidFill>
                  <a:schemeClr val="dk1"/>
                </a:solidFill>
                <a:effectLst/>
                <a:uFillTx/>
                <a:latin typeface="Calibri"/>
                <a:ea typeface="Public Sans"/>
              </a:rPr>
              <a:t>smart integration</a:t>
            </a:r>
            <a:r>
              <a:rPr lang="en-US" sz="1800" b="0" u="none" strike="noStrike" dirty="0">
                <a:solidFill>
                  <a:schemeClr val="dk1"/>
                </a:solidFill>
                <a:effectLst/>
                <a:uFillTx/>
                <a:latin typeface="Calibri"/>
                <a:ea typeface="Public Sans"/>
              </a:rPr>
              <a:t> in rainwater harvesting systems focus on enhancing overall </a:t>
            </a:r>
            <a:r>
              <a:rPr lang="en-US" sz="1800" b="1" i="1" u="none" strike="noStrike" dirty="0">
                <a:solidFill>
                  <a:schemeClr val="dk1"/>
                </a:solidFill>
                <a:effectLst/>
                <a:uFillTx/>
                <a:latin typeface="Calibri"/>
                <a:ea typeface="Public Sans"/>
              </a:rPr>
              <a:t>efficiency</a:t>
            </a:r>
            <a:r>
              <a:rPr lang="en-US" sz="1800" b="0" u="none" strike="noStrike" dirty="0">
                <a:solidFill>
                  <a:schemeClr val="dk1"/>
                </a:solidFill>
                <a:effectLst/>
                <a:uFillTx/>
                <a:latin typeface="Calibri"/>
                <a:ea typeface="Public Sans"/>
              </a:rPr>
              <a:t> and reliability. By leveraging </a:t>
            </a:r>
            <a:r>
              <a:rPr lang="en-US" sz="1800" b="1" i="1" u="none" strike="noStrike" dirty="0">
                <a:solidFill>
                  <a:schemeClr val="dk1"/>
                </a:solidFill>
                <a:effectLst/>
                <a:uFillTx/>
                <a:latin typeface="Calibri"/>
                <a:ea typeface="Public Sans"/>
              </a:rPr>
              <a:t>AI technology</a:t>
            </a:r>
            <a:r>
              <a:rPr lang="en-US" sz="1800" b="0" u="none" strike="noStrike" dirty="0">
                <a:solidFill>
                  <a:schemeClr val="dk1"/>
                </a:solidFill>
                <a:effectLst/>
                <a:uFillTx/>
                <a:latin typeface="Calibri"/>
                <a:ea typeface="Public Sans"/>
              </a:rPr>
              <a:t>, these systems can predict water availability based on weather forecasts, ensuring optimal collection and utilization. Additionally, integrating advanced sensors allows for </a:t>
            </a:r>
            <a:r>
              <a:rPr lang="en-US" sz="1800" b="1" i="1" u="none" strike="noStrike" dirty="0">
                <a:solidFill>
                  <a:schemeClr val="dk1"/>
                </a:solidFill>
                <a:effectLst/>
                <a:uFillTx/>
                <a:latin typeface="Calibri"/>
                <a:ea typeface="Public Sans"/>
              </a:rPr>
              <a:t>automated system adjustments</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that respond to real-time environmental changes, improving performance. Skilled labor plays a vital role, ensuring that installations are executed correctly and that systems are fine-tuned for maximum effectiveness. This combination significantly enhances water management practices.</a:t>
            </a:r>
            <a:endParaRPr lang="en-US" sz="1800" b="0" u="none" strike="noStrike" dirty="0">
              <a:solidFill>
                <a:srgbClr val="000000"/>
              </a:solidFill>
              <a:effectLst/>
              <a:uFillTx/>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228600" y="228600"/>
            <a:ext cx="8476920" cy="730405"/>
          </a:xfrm>
          <a:prstGeom prst="rect">
            <a:avLst/>
          </a:prstGeom>
          <a:noFill/>
          <a:ln w="0">
            <a:noFill/>
          </a:ln>
        </p:spPr>
        <p:txBody>
          <a:bodyPr lIns="91440" tIns="91440" rIns="91440" bIns="91440" anchor="t">
            <a:normAutofit/>
          </a:bodyPr>
          <a:lstStyle/>
          <a:p>
            <a:pPr indent="0" algn="ctr">
              <a:lnSpc>
                <a:spcPct val="100000"/>
              </a:lnSpc>
              <a:buNone/>
              <a:tabLst>
                <a:tab pos="0" algn="l"/>
              </a:tabLst>
            </a:pPr>
            <a:r>
              <a:rPr lang="en-US" sz="2400" b="1" u="none" strike="noStrike" dirty="0">
                <a:solidFill>
                  <a:schemeClr val="dk1"/>
                </a:solidFill>
                <a:effectLst/>
                <a:uFillTx/>
                <a:latin typeface="Goudy Old Style" panose="02020502050305020303" pitchFamily="18" charset="0"/>
                <a:ea typeface="Sora"/>
              </a:rPr>
              <a:t>KEY OBJECTIVES </a:t>
            </a:r>
            <a:endParaRPr lang="fr-FR" sz="2400" b="0" u="none" strike="noStrike" dirty="0">
              <a:solidFill>
                <a:schemeClr val="dk1"/>
              </a:solidFill>
              <a:effectLst/>
              <a:uFillTx/>
              <a:latin typeface="Goudy Old Style" panose="02020502050305020303" pitchFamily="18" charset="0"/>
            </a:endParaRPr>
          </a:p>
        </p:txBody>
      </p:sp>
      <p:sp>
        <p:nvSpPr>
          <p:cNvPr id="96" name="PlaceHolder 2"/>
          <p:cNvSpPr>
            <a:spLocks noGrp="1"/>
          </p:cNvSpPr>
          <p:nvPr>
            <p:ph type="subTitle"/>
          </p:nvPr>
        </p:nvSpPr>
        <p:spPr>
          <a:xfrm>
            <a:off x="281568" y="1177135"/>
            <a:ext cx="8580863" cy="2542680"/>
          </a:xfrm>
          <a:prstGeom prst="rect">
            <a:avLst/>
          </a:prstGeom>
          <a:noFill/>
          <a:ln w="0">
            <a:noFill/>
          </a:ln>
        </p:spPr>
        <p:txBody>
          <a:bodyPr lIns="91440" tIns="91440" rIns="91440" bIns="91440" anchor="t">
            <a:normAutofit/>
          </a:bodyPr>
          <a:lstStyle/>
          <a:p>
            <a:pPr indent="0" algn="just">
              <a:lnSpc>
                <a:spcPct val="120000"/>
              </a:lnSpc>
              <a:buNone/>
              <a:tabLst>
                <a:tab pos="0" algn="l"/>
              </a:tabLst>
            </a:pPr>
            <a:r>
              <a:rPr lang="en-US" sz="1800" b="0" u="none" strike="noStrike" dirty="0">
                <a:solidFill>
                  <a:schemeClr val="dk1"/>
                </a:solidFill>
                <a:effectLst/>
                <a:uFillTx/>
                <a:latin typeface="Calibri"/>
                <a:ea typeface="Public Sans"/>
              </a:rPr>
              <a:t>The key objectives of the project focus on the development of an </a:t>
            </a:r>
            <a:r>
              <a:rPr lang="en-US" sz="1800" b="1" i="1" u="none" strike="noStrike" dirty="0">
                <a:solidFill>
                  <a:schemeClr val="dk1"/>
                </a:solidFill>
                <a:effectLst/>
                <a:uFillTx/>
                <a:latin typeface="Calibri"/>
                <a:ea typeface="Public Sans"/>
              </a:rPr>
              <a:t>AI-powered system</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that significantly enhances the efficiency of rainwater harvesting. By utilizing advanced analytics, the system can optimize collection, storage, and distribution processes. Another objective is to enhance </a:t>
            </a:r>
            <a:r>
              <a:rPr lang="en-US" sz="1800" b="1" i="1" u="none" strike="noStrike" dirty="0">
                <a:solidFill>
                  <a:schemeClr val="dk1"/>
                </a:solidFill>
                <a:effectLst/>
                <a:uFillTx/>
                <a:latin typeface="Calibri"/>
                <a:ea typeface="Public Sans"/>
              </a:rPr>
              <a:t>system automation</a:t>
            </a:r>
            <a:r>
              <a:rPr lang="en-US" sz="1800" b="0" i="1" u="none" strike="noStrike" dirty="0">
                <a:solidFill>
                  <a:schemeClr val="dk1"/>
                </a:solidFill>
                <a:effectLst/>
                <a:uFillTx/>
                <a:latin typeface="Calibri"/>
                <a:ea typeface="Public Sans"/>
              </a:rPr>
              <a:t>, </a:t>
            </a:r>
            <a:r>
              <a:rPr lang="en-US" sz="1800" b="0" u="none" strike="noStrike" dirty="0">
                <a:solidFill>
                  <a:schemeClr val="dk1"/>
                </a:solidFill>
                <a:effectLst/>
                <a:uFillTx/>
                <a:latin typeface="Calibri"/>
                <a:ea typeface="Public Sans"/>
              </a:rPr>
              <a:t>enabling real-time adjustments based on environmental data. Furthermore, it is essential to leverage the expertise of </a:t>
            </a:r>
            <a:r>
              <a:rPr lang="en-US" sz="1800" b="1" i="1" u="none" strike="noStrike" dirty="0">
                <a:solidFill>
                  <a:schemeClr val="dk1"/>
                </a:solidFill>
                <a:effectLst/>
                <a:uFillTx/>
                <a:latin typeface="Calibri"/>
                <a:ea typeface="Public Sans"/>
              </a:rPr>
              <a:t>skilled installers</a:t>
            </a:r>
            <a:r>
              <a:rPr lang="en-US" sz="1800" b="0" u="none" strike="noStrike" dirty="0">
                <a:solidFill>
                  <a:schemeClr val="dk1"/>
                </a:solidFill>
                <a:effectLst/>
                <a:uFillTx/>
                <a:latin typeface="Calibri"/>
                <a:ea typeface="Public Sans"/>
              </a:rPr>
              <a:t> to ensure correct implementation and maintenance, maximizing the system</a:t>
            </a:r>
            <a:r>
              <a:rPr lang="en-US" sz="1800" dirty="0">
                <a:solidFill>
                  <a:schemeClr val="dk1"/>
                </a:solidFill>
                <a:latin typeface="Calibri"/>
                <a:ea typeface="Public Sans"/>
              </a:rPr>
              <a:t>’</a:t>
            </a:r>
            <a:r>
              <a:rPr lang="en-US" sz="1800" b="0" u="none" strike="noStrike" dirty="0">
                <a:solidFill>
                  <a:schemeClr val="dk1"/>
                </a:solidFill>
                <a:effectLst/>
                <a:uFillTx/>
                <a:latin typeface="Calibri"/>
                <a:ea typeface="Public Sans"/>
              </a:rPr>
              <a:t>s performance and longevity for sustainable water management.</a:t>
            </a:r>
            <a:endParaRPr lang="en-US" sz="1800" b="0" u="none" strike="noStrike" dirty="0">
              <a:solidFill>
                <a:srgbClr val="000000"/>
              </a:solidFill>
              <a:effectLst/>
              <a:uFillTx/>
              <a:latin typeface="OpenSymbol"/>
            </a:endParaRPr>
          </a:p>
        </p:txBody>
      </p:sp>
    </p:spTree>
  </p:cSld>
  <p:clrMapOvr>
    <a:masterClrMapping/>
  </p:clrMapOvr>
</p:sld>
</file>

<file path=ppt/theme/theme1.xml><?xml version="1.0" encoding="utf-8"?>
<a:theme xmlns:a="http://schemas.openxmlformats.org/drawingml/2006/main" name="Tech Startup by Slidesgo">
  <a:themeElements>
    <a:clrScheme name="Simple Light">
      <a:dk1>
        <a:srgbClr val="000000"/>
      </a:dk1>
      <a:lt1>
        <a:srgbClr val="85D3F2"/>
      </a:lt1>
      <a:dk2>
        <a:srgbClr val="BBF2ED"/>
      </a:dk2>
      <a:lt2>
        <a:srgbClr val="CDDAFA"/>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TotalTime>
  <Words>1102</Words>
  <Application>Microsoft Office PowerPoint</Application>
  <PresentationFormat>On-screen Show (16:9)</PresentationFormat>
  <Paragraphs>40</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Berlin Sans FB</vt:lpstr>
      <vt:lpstr>Calibri</vt:lpstr>
      <vt:lpstr>Colonna MT</vt:lpstr>
      <vt:lpstr>Goudy Old Style</vt:lpstr>
      <vt:lpstr>OpenSymbol</vt:lpstr>
      <vt:lpstr>Public Sans</vt:lpstr>
      <vt:lpstr>Sora</vt:lpstr>
      <vt:lpstr>Symbol</vt:lpstr>
      <vt:lpstr>Wingdings</vt:lpstr>
      <vt:lpstr>Tech Startup by Slidesgo</vt:lpstr>
      <vt:lpstr>SMART RAINWATER HARVESTING  USING AI WITH SKILLED INSTALLERS</vt:lpstr>
      <vt:lpstr>SMART RAINWATER HARVESTING</vt:lpstr>
      <vt:lpstr>INTRODUCTION</vt:lpstr>
      <vt:lpstr>PowerPoint Presentation</vt:lpstr>
      <vt:lpstr>IMPORTANCE OF SMART RAINWATER HARVESTING</vt:lpstr>
      <vt:lpstr>ROLE OF SKILLED INSTALLERS AND AI</vt:lpstr>
      <vt:lpstr>CHALLENGES IN TRADITIONAL RAINWATER HARVESTING</vt:lpstr>
      <vt:lpstr>GOALS FOR SMART INTEGRATION</vt:lpstr>
      <vt:lpstr>KEY OBJECTIVES </vt:lpstr>
      <vt:lpstr>DATASET OVERVIEWS AND SOURCES</vt:lpstr>
      <vt:lpstr>DATA COLLECTION TECHNIQUES</vt:lpstr>
      <vt:lpstr>METHODOLOGY FRAMEWORK</vt:lpstr>
      <vt:lpstr>AI ALGORITHMS EMPLOYED</vt:lpstr>
      <vt:lpstr>PERFORMANCE ANALYSIS</vt:lpstr>
      <vt:lpstr>KEY FINDINGS</vt:lpstr>
      <vt:lpstr>CONCLUSION</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Sivanesan A</dc:creator>
  <cp:lastModifiedBy>Sivanesan A</cp:lastModifiedBy>
  <cp:revision>2</cp:revision>
  <dcterms:modified xsi:type="dcterms:W3CDTF">2025-09-15T17:29:50Z</dcterms:modified>
  <cp:contentStatus>Final</cp:contentStatus>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2025-09-15T16:30:23Z</dcterms:created>
  <dc:creator>Unknown Creator</dc:creator>
  <dc:description/>
  <dc:language>en-US</dc:language>
  <cp:lastModifiedBy>Unknown Creator</cp:lastModifiedBy>
  <dcterms:modified xsi:type="dcterms:W3CDTF">2025-09-15T16:30:23Z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20</vt:r8>
  </property>
  <property fmtid="{D5CDD505-2E9C-101B-9397-08002B2CF9AE}" pid="3" name="_MarkAsFinal">
    <vt:bool>true</vt:bool>
  </property>
</Properties>
</file>